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305" r:id="rId3"/>
    <p:sldId id="259" r:id="rId4"/>
    <p:sldId id="309" r:id="rId5"/>
    <p:sldId id="301" r:id="rId6"/>
    <p:sldId id="262" r:id="rId7"/>
    <p:sldId id="265" r:id="rId8"/>
    <p:sldId id="263" r:id="rId9"/>
    <p:sldId id="268" r:id="rId10"/>
    <p:sldId id="308" r:id="rId11"/>
    <p:sldId id="266" r:id="rId12"/>
    <p:sldId id="292" r:id="rId13"/>
    <p:sldId id="289" r:id="rId14"/>
    <p:sldId id="291" r:id="rId15"/>
    <p:sldId id="290" r:id="rId16"/>
    <p:sldId id="264" r:id="rId17"/>
    <p:sldId id="267" r:id="rId18"/>
    <p:sldId id="294" r:id="rId19"/>
    <p:sldId id="295" r:id="rId20"/>
    <p:sldId id="280" r:id="rId21"/>
    <p:sldId id="281" r:id="rId22"/>
    <p:sldId id="288" r:id="rId23"/>
    <p:sldId id="287" r:id="rId24"/>
    <p:sldId id="282" r:id="rId25"/>
    <p:sldId id="283" r:id="rId26"/>
    <p:sldId id="284" r:id="rId27"/>
    <p:sldId id="285" r:id="rId28"/>
    <p:sldId id="269" r:id="rId29"/>
    <p:sldId id="279" r:id="rId30"/>
    <p:sldId id="270" r:id="rId31"/>
    <p:sldId id="286" r:id="rId32"/>
    <p:sldId id="271" r:id="rId33"/>
    <p:sldId id="302" r:id="rId34"/>
    <p:sldId id="303" r:id="rId35"/>
    <p:sldId id="272" r:id="rId36"/>
    <p:sldId id="293" r:id="rId37"/>
    <p:sldId id="296" r:id="rId38"/>
    <p:sldId id="298" r:id="rId39"/>
    <p:sldId id="297" r:id="rId40"/>
    <p:sldId id="273" r:id="rId41"/>
    <p:sldId id="299" r:id="rId42"/>
    <p:sldId id="304" r:id="rId43"/>
    <p:sldId id="276" r:id="rId44"/>
    <p:sldId id="307" r:id="rId4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7D9E4-D28E-4C42-9275-0440C2AE51B7}" v="3" dt="2024-01-25T16:46:47.491"/>
    <p1510:client id="{110444A1-3C27-42D3-BEC4-DEA2279C2752}" v="2" dt="2024-01-24T15:18:09.002"/>
    <p1510:client id="{221AFAE3-12AC-4229-B51C-1EA41184E8CA}" v="15" dt="2024-01-25T20:30:10.148"/>
    <p1510:client id="{235B8793-F113-4CA2-A5C6-AB7FCC99E68D}" v="8" dt="2024-01-25T11:42:52.635"/>
    <p1510:client id="{27385D08-53AB-4D14-9480-77B2B7928C06}" v="76" dt="2024-01-26T09:03:51.627"/>
    <p1510:client id="{2F337DEE-5111-407A-85C9-AF5219F84744}" v="72" dt="2024-01-25T17:33:33.726"/>
    <p1510:client id="{35012089-C5A8-42F9-AB03-E33EE893CF13}" v="3" dt="2024-01-26T09:21:45.233"/>
    <p1510:client id="{40B7EF0B-B51E-4ADE-B165-89FC12BD5CB1}" v="14" dt="2024-01-25T19:48:00.868"/>
    <p1510:client id="{552CFCCB-9165-4E27-98E4-DD448D9F3BAF}" v="219" dt="2024-01-24T15:38:40.186"/>
    <p1510:client id="{562AF761-9095-4BA9-8225-E143B4D58DD6}" v="9" dt="2024-01-26T11:28:35.319"/>
    <p1510:client id="{58F21F03-831C-4AC8-B273-FB0F8A93EF6A}" v="29" dt="2024-01-25T18:54:27.922"/>
    <p1510:client id="{61F33340-2744-4A3A-AE29-55C517938F08}" v="782" dt="2024-01-25T11:41:08.868"/>
    <p1510:client id="{6584C1F2-FC71-47B7-94D5-055E59173D35}" v="113" dt="2024-01-25T14:22:30.571"/>
    <p1510:client id="{6B296282-DC8F-4F16-A89F-C8562EA637CF}" v="18" dt="2024-01-26T08:48:58.583"/>
    <p1510:client id="{6BF5CF6C-E6FB-449D-B073-C8D4B04AAC04}" v="106" dt="2024-01-24T15:08:12.626"/>
    <p1510:client id="{72DD95D7-24D6-4BF8-B271-3A9E1A09AEAF}" v="12" dt="2024-01-25T16:53:28.042"/>
    <p1510:client id="{7F0AF413-5A4B-40CF-946D-B5D11464F83F}" v="35" dt="2024-01-26T08:58:28.471"/>
    <p1510:client id="{81AF4A89-5A2B-4C09-9C1C-6AD88BA6F766}" v="6" dt="2024-01-24T14:03:57.637"/>
    <p1510:client id="{8AF40FED-0546-429A-8606-7CC7FA0CB060}" v="4" dt="2024-01-26T09:28:35.618"/>
    <p1510:client id="{91244842-9071-4A94-832E-F8C3E0AD4F2D}" v="4" dt="2024-01-25T20:35:45.630"/>
    <p1510:client id="{AAE86258-AE75-469A-A65E-803BDB368BE1}" v="232" dt="2024-01-25T20:19:10.329"/>
    <p1510:client id="{C1B9C812-6F8F-4DB3-B77A-0E95723E70B6}" v="979" dt="2024-01-25T13:16:40.507"/>
    <p1510:client id="{CA4984EC-D388-4F88-9E54-478BB478C020}" v="78" dt="2024-01-25T11:47:47.778"/>
    <p1510:client id="{D7E47FA4-DA45-4C8B-B5A0-0C30E86B5E1E}" v="6" dt="2024-01-24T13:56:01.201"/>
    <p1510:client id="{DBD949E7-EBC9-46A5-A3F9-0C15E36E110E}" v="122" dt="2024-01-25T11:17:41.582"/>
    <p1510:client id="{DDC04515-CA17-4696-AF11-259396A0F48B}" v="4" dt="2024-01-25T20:22:49.943"/>
    <p1510:client id="{E0F54105-D7E3-4599-A32D-F54B7FD70D13}" v="23" dt="2024-01-24T16:09:09.085"/>
    <p1510:client id="{E34F9282-615E-4023-8DB6-642D923BF3AD}" v="25" dt="2024-01-25T14:18:31.265"/>
    <p1510:client id="{F2DC90D5-A8C0-4E30-A1E2-74338D8B9889}" v="123" dt="2024-01-25T16:03:42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ezeh Pour Hashemi" userId="S::s.f.pourhashemi@tilburguniversity.edu::3bdcf530-290b-49cd-96b7-ec91ce170b08" providerId="AD" clId="Web-{CA4984EC-D388-4F88-9E54-478BB478C020}"/>
    <pc:docChg chg="modSld">
      <pc:chgData name="Faezeh Pour Hashemi" userId="S::s.f.pourhashemi@tilburguniversity.edu::3bdcf530-290b-49cd-96b7-ec91ce170b08" providerId="AD" clId="Web-{CA4984EC-D388-4F88-9E54-478BB478C020}" dt="2024-01-25T11:47:47.778" v="46" actId="1076"/>
      <pc:docMkLst>
        <pc:docMk/>
      </pc:docMkLst>
      <pc:sldChg chg="modSp">
        <pc:chgData name="Faezeh Pour Hashemi" userId="S::s.f.pourhashemi@tilburguniversity.edu::3bdcf530-290b-49cd-96b7-ec91ce170b08" providerId="AD" clId="Web-{CA4984EC-D388-4F88-9E54-478BB478C020}" dt="2024-01-25T11:47:47.778" v="46" actId="1076"/>
        <pc:sldMkLst>
          <pc:docMk/>
          <pc:sldMk cId="154865215" sldId="305"/>
        </pc:sldMkLst>
        <pc:spChg chg="mod">
          <ac:chgData name="Faezeh Pour Hashemi" userId="S::s.f.pourhashemi@tilburguniversity.edu::3bdcf530-290b-49cd-96b7-ec91ce170b08" providerId="AD" clId="Web-{CA4984EC-D388-4F88-9E54-478BB478C020}" dt="2024-01-25T11:47:47.778" v="46" actId="1076"/>
          <ac:spMkLst>
            <pc:docMk/>
            <pc:sldMk cId="154865215" sldId="305"/>
            <ac:spMk id="3" creationId="{DDB5D52F-DA24-99B8-0D00-8F568FCFD397}"/>
          </ac:spMkLst>
        </pc:spChg>
        <pc:spChg chg="mod">
          <ac:chgData name="Faezeh Pour Hashemi" userId="S::s.f.pourhashemi@tilburguniversity.edu::3bdcf530-290b-49cd-96b7-ec91ce170b08" providerId="AD" clId="Web-{CA4984EC-D388-4F88-9E54-478BB478C020}" dt="2024-01-25T11:47:40.027" v="45" actId="1076"/>
          <ac:spMkLst>
            <pc:docMk/>
            <pc:sldMk cId="154865215" sldId="305"/>
            <ac:spMk id="6" creationId="{81E4954F-995B-EA00-7452-8FCCBE09E33D}"/>
          </ac:spMkLst>
        </pc:spChg>
      </pc:sldChg>
    </pc:docChg>
  </pc:docChgLst>
  <pc:docChgLst>
    <pc:chgData name="Mohammad Ali Mousavi" userId="S::s.m.a.mousavi@tilburguniversity.edu::fda37bdc-79c3-467f-931b-5b25d6f3ef31" providerId="AD" clId="Web-{6B296282-DC8F-4F16-A89F-C8562EA637CF}"/>
    <pc:docChg chg="delSld modSld">
      <pc:chgData name="Mohammad Ali Mousavi" userId="S::s.m.a.mousavi@tilburguniversity.edu::fda37bdc-79c3-467f-931b-5b25d6f3ef31" providerId="AD" clId="Web-{6B296282-DC8F-4F16-A89F-C8562EA637CF}" dt="2024-01-26T08:48:55.646" v="14" actId="20577"/>
      <pc:docMkLst>
        <pc:docMk/>
      </pc:docMkLst>
      <pc:sldChg chg="modSp">
        <pc:chgData name="Mohammad Ali Mousavi" userId="S::s.m.a.mousavi@tilburguniversity.edu::fda37bdc-79c3-467f-931b-5b25d6f3ef31" providerId="AD" clId="Web-{6B296282-DC8F-4F16-A89F-C8562EA637CF}" dt="2024-01-26T08:48:55.646" v="14" actId="20577"/>
        <pc:sldMkLst>
          <pc:docMk/>
          <pc:sldMk cId="3412039609" sldId="269"/>
        </pc:sldMkLst>
        <pc:spChg chg="mod">
          <ac:chgData name="Mohammad Ali Mousavi" userId="S::s.m.a.mousavi@tilburguniversity.edu::fda37bdc-79c3-467f-931b-5b25d6f3ef31" providerId="AD" clId="Web-{6B296282-DC8F-4F16-A89F-C8562EA637CF}" dt="2024-01-26T08:48:55.646" v="14" actId="20577"/>
          <ac:spMkLst>
            <pc:docMk/>
            <pc:sldMk cId="3412039609" sldId="269"/>
            <ac:spMk id="2" creationId="{2B7CF57D-E0DB-DEA2-25F1-B381282C4E6C}"/>
          </ac:spMkLst>
        </pc:spChg>
      </pc:sldChg>
      <pc:sldChg chg="modSp">
        <pc:chgData name="Mohammad Ali Mousavi" userId="S::s.m.a.mousavi@tilburguniversity.edu::fda37bdc-79c3-467f-931b-5b25d6f3ef31" providerId="AD" clId="Web-{6B296282-DC8F-4F16-A89F-C8562EA637CF}" dt="2024-01-26T08:48:12.410" v="11" actId="20577"/>
        <pc:sldMkLst>
          <pc:docMk/>
          <pc:sldMk cId="3251542266" sldId="270"/>
        </pc:sldMkLst>
        <pc:spChg chg="mod">
          <ac:chgData name="Mohammad Ali Mousavi" userId="S::s.m.a.mousavi@tilburguniversity.edu::fda37bdc-79c3-467f-931b-5b25d6f3ef31" providerId="AD" clId="Web-{6B296282-DC8F-4F16-A89F-C8562EA637CF}" dt="2024-01-26T08:48:12.410" v="11" actId="20577"/>
          <ac:spMkLst>
            <pc:docMk/>
            <pc:sldMk cId="3251542266" sldId="270"/>
            <ac:spMk id="2" creationId="{9F0A94C8-8BAE-AAFF-E7F7-7B241C72B82B}"/>
          </ac:spMkLst>
        </pc:spChg>
        <pc:spChg chg="mod">
          <ac:chgData name="Mohammad Ali Mousavi" userId="S::s.m.a.mousavi@tilburguniversity.edu::fda37bdc-79c3-467f-931b-5b25d6f3ef31" providerId="AD" clId="Web-{6B296282-DC8F-4F16-A89F-C8562EA637CF}" dt="2024-01-26T08:47:55.815" v="7" actId="20577"/>
          <ac:spMkLst>
            <pc:docMk/>
            <pc:sldMk cId="3251542266" sldId="270"/>
            <ac:spMk id="3" creationId="{D4781DDB-ED93-D25B-437C-872C72EB3D6C}"/>
          </ac:spMkLst>
        </pc:spChg>
      </pc:sldChg>
      <pc:sldChg chg="del">
        <pc:chgData name="Mohammad Ali Mousavi" userId="S::s.m.a.mousavi@tilburguniversity.edu::fda37bdc-79c3-467f-931b-5b25d6f3ef31" providerId="AD" clId="Web-{6B296282-DC8F-4F16-A89F-C8562EA637CF}" dt="2024-01-26T08:46:33.688" v="0"/>
        <pc:sldMkLst>
          <pc:docMk/>
          <pc:sldMk cId="1368614159" sldId="278"/>
        </pc:sldMkLst>
      </pc:sldChg>
      <pc:sldChg chg="modSp">
        <pc:chgData name="Mohammad Ali Mousavi" userId="S::s.m.a.mousavi@tilburguniversity.edu::fda37bdc-79c3-467f-931b-5b25d6f3ef31" providerId="AD" clId="Web-{6B296282-DC8F-4F16-A89F-C8562EA637CF}" dt="2024-01-26T08:48:16.347" v="12" actId="20577"/>
        <pc:sldMkLst>
          <pc:docMk/>
          <pc:sldMk cId="2941404376" sldId="279"/>
        </pc:sldMkLst>
        <pc:spChg chg="mod">
          <ac:chgData name="Mohammad Ali Mousavi" userId="S::s.m.a.mousavi@tilburguniversity.edu::fda37bdc-79c3-467f-931b-5b25d6f3ef31" providerId="AD" clId="Web-{6B296282-DC8F-4F16-A89F-C8562EA637CF}" dt="2024-01-26T08:48:16.347" v="12" actId="20577"/>
          <ac:spMkLst>
            <pc:docMk/>
            <pc:sldMk cId="2941404376" sldId="279"/>
            <ac:spMk id="2" creationId="{52886750-0D74-861D-5A61-53E19A2CE01B}"/>
          </ac:spMkLst>
        </pc:spChg>
        <pc:spChg chg="mod">
          <ac:chgData name="Mohammad Ali Mousavi" userId="S::s.m.a.mousavi@tilburguniversity.edu::fda37bdc-79c3-467f-931b-5b25d6f3ef31" providerId="AD" clId="Web-{6B296282-DC8F-4F16-A89F-C8562EA637CF}" dt="2024-01-26T08:47:31.065" v="3" actId="20577"/>
          <ac:spMkLst>
            <pc:docMk/>
            <pc:sldMk cId="2941404376" sldId="279"/>
            <ac:spMk id="3" creationId="{34E87598-1DF6-1059-2C48-729DFB8BFD79}"/>
          </ac:spMkLst>
        </pc:spChg>
      </pc:sldChg>
      <pc:sldChg chg="modSp">
        <pc:chgData name="Mohammad Ali Mousavi" userId="S::s.m.a.mousavi@tilburguniversity.edu::fda37bdc-79c3-467f-931b-5b25d6f3ef31" providerId="AD" clId="Web-{6B296282-DC8F-4F16-A89F-C8562EA637CF}" dt="2024-01-26T08:48:08.785" v="10" actId="20577"/>
        <pc:sldMkLst>
          <pc:docMk/>
          <pc:sldMk cId="775572137" sldId="286"/>
        </pc:sldMkLst>
        <pc:spChg chg="mod">
          <ac:chgData name="Mohammad Ali Mousavi" userId="S::s.m.a.mousavi@tilburguniversity.edu::fda37bdc-79c3-467f-931b-5b25d6f3ef31" providerId="AD" clId="Web-{6B296282-DC8F-4F16-A89F-C8562EA637CF}" dt="2024-01-26T08:48:08.785" v="10" actId="20577"/>
          <ac:spMkLst>
            <pc:docMk/>
            <pc:sldMk cId="775572137" sldId="286"/>
            <ac:spMk id="9" creationId="{533137EF-B259-A109-DE7B-9B556786A9D5}"/>
          </ac:spMkLst>
        </pc:spChg>
      </pc:sldChg>
    </pc:docChg>
  </pc:docChgLst>
  <pc:docChgLst>
    <pc:chgData name="Mohammad Ali Mousavi" userId="S::s.m.a.mousavi@tilburguniversity.edu::fda37bdc-79c3-467f-931b-5b25d6f3ef31" providerId="AD" clId="Web-{6BF5CF6C-E6FB-449D-B073-C8D4B04AAC04}"/>
    <pc:docChg chg="addSld modSld sldOrd">
      <pc:chgData name="Mohammad Ali Mousavi" userId="S::s.m.a.mousavi@tilburguniversity.edu::fda37bdc-79c3-467f-931b-5b25d6f3ef31" providerId="AD" clId="Web-{6BF5CF6C-E6FB-449D-B073-C8D4B04AAC04}" dt="2024-01-24T15:08:12.626" v="102" actId="20577"/>
      <pc:docMkLst>
        <pc:docMk/>
      </pc:docMkLst>
      <pc:sldChg chg="modSp">
        <pc:chgData name="Mohammad Ali Mousavi" userId="S::s.m.a.mousavi@tilburguniversity.edu::fda37bdc-79c3-467f-931b-5b25d6f3ef31" providerId="AD" clId="Web-{6BF5CF6C-E6FB-449D-B073-C8D4B04AAC04}" dt="2024-01-24T15:03:26.882" v="21" actId="20577"/>
        <pc:sldMkLst>
          <pc:docMk/>
          <pc:sldMk cId="3706571565" sldId="271"/>
        </pc:sldMkLst>
        <pc:spChg chg="mod">
          <ac:chgData name="Mohammad Ali Mousavi" userId="S::s.m.a.mousavi@tilburguniversity.edu::fda37bdc-79c3-467f-931b-5b25d6f3ef31" providerId="AD" clId="Web-{6BF5CF6C-E6FB-449D-B073-C8D4B04AAC04}" dt="2024-01-24T15:03:26.882" v="21" actId="20577"/>
          <ac:spMkLst>
            <pc:docMk/>
            <pc:sldMk cId="3706571565" sldId="271"/>
            <ac:spMk id="3" creationId="{8C6C9F0E-F92C-7021-47F0-DFD52A710ACA}"/>
          </ac:spMkLst>
        </pc:spChg>
      </pc:sldChg>
      <pc:sldChg chg="ord">
        <pc:chgData name="Mohammad Ali Mousavi" userId="S::s.m.a.mousavi@tilburguniversity.edu::fda37bdc-79c3-467f-931b-5b25d6f3ef31" providerId="AD" clId="Web-{6BF5CF6C-E6FB-449D-B073-C8D4B04AAC04}" dt="2024-01-24T15:04:18.056" v="77"/>
        <pc:sldMkLst>
          <pc:docMk/>
          <pc:sldMk cId="775572137" sldId="286"/>
        </pc:sldMkLst>
      </pc:sldChg>
      <pc:sldChg chg="modSp new">
        <pc:chgData name="Mohammad Ali Mousavi" userId="S::s.m.a.mousavi@tilburguniversity.edu::fda37bdc-79c3-467f-931b-5b25d6f3ef31" providerId="AD" clId="Web-{6BF5CF6C-E6FB-449D-B073-C8D4B04AAC04}" dt="2024-01-24T15:02:46.396" v="3" actId="20577"/>
        <pc:sldMkLst>
          <pc:docMk/>
          <pc:sldMk cId="2543559685" sldId="300"/>
        </pc:sldMkLst>
        <pc:spChg chg="mod">
          <ac:chgData name="Mohammad Ali Mousavi" userId="S::s.m.a.mousavi@tilburguniversity.edu::fda37bdc-79c3-467f-931b-5b25d6f3ef31" providerId="AD" clId="Web-{6BF5CF6C-E6FB-449D-B073-C8D4B04AAC04}" dt="2024-01-24T15:02:46.396" v="3" actId="20577"/>
          <ac:spMkLst>
            <pc:docMk/>
            <pc:sldMk cId="2543559685" sldId="300"/>
            <ac:spMk id="2" creationId="{4C62A979-ECBF-F4DF-404E-1CD0790060E8}"/>
          </ac:spMkLst>
        </pc:spChg>
      </pc:sldChg>
      <pc:sldChg chg="modSp new">
        <pc:chgData name="Mohammad Ali Mousavi" userId="S::s.m.a.mousavi@tilburguniversity.edu::fda37bdc-79c3-467f-931b-5b25d6f3ef31" providerId="AD" clId="Web-{6BF5CF6C-E6FB-449D-B073-C8D4B04AAC04}" dt="2024-01-24T15:02:50.006" v="4" actId="20577"/>
        <pc:sldMkLst>
          <pc:docMk/>
          <pc:sldMk cId="1065638007" sldId="301"/>
        </pc:sldMkLst>
        <pc:spChg chg="mod">
          <ac:chgData name="Mohammad Ali Mousavi" userId="S::s.m.a.mousavi@tilburguniversity.edu::fda37bdc-79c3-467f-931b-5b25d6f3ef31" providerId="AD" clId="Web-{6BF5CF6C-E6FB-449D-B073-C8D4B04AAC04}" dt="2024-01-24T15:02:50.006" v="4" actId="20577"/>
          <ac:spMkLst>
            <pc:docMk/>
            <pc:sldMk cId="1065638007" sldId="301"/>
            <ac:spMk id="2" creationId="{608F6C7B-6509-26D6-D2D9-83723EA74909}"/>
          </ac:spMkLst>
        </pc:spChg>
      </pc:sldChg>
      <pc:sldChg chg="addSp delSp modSp new mod setBg">
        <pc:chgData name="Mohammad Ali Mousavi" userId="S::s.m.a.mousavi@tilburguniversity.edu::fda37bdc-79c3-467f-931b-5b25d6f3ef31" providerId="AD" clId="Web-{6BF5CF6C-E6FB-449D-B073-C8D4B04AAC04}" dt="2024-01-24T15:08:12.626" v="102" actId="20577"/>
        <pc:sldMkLst>
          <pc:docMk/>
          <pc:sldMk cId="4240845545" sldId="302"/>
        </pc:sldMkLst>
        <pc:spChg chg="mod">
          <ac:chgData name="Mohammad Ali Mousavi" userId="S::s.m.a.mousavi@tilburguniversity.edu::fda37bdc-79c3-467f-931b-5b25d6f3ef31" providerId="AD" clId="Web-{6BF5CF6C-E6FB-449D-B073-C8D4B04AAC04}" dt="2024-01-24T15:04:48.697" v="80"/>
          <ac:spMkLst>
            <pc:docMk/>
            <pc:sldMk cId="4240845545" sldId="302"/>
            <ac:spMk id="2" creationId="{3DD9A97B-8F5A-3515-5F27-B480829FE906}"/>
          </ac:spMkLst>
        </pc:spChg>
        <pc:spChg chg="add del mod">
          <ac:chgData name="Mohammad Ali Mousavi" userId="S::s.m.a.mousavi@tilburguniversity.edu::fda37bdc-79c3-467f-931b-5b25d6f3ef31" providerId="AD" clId="Web-{6BF5CF6C-E6FB-449D-B073-C8D4B04AAC04}" dt="2024-01-24T15:04:48.697" v="80"/>
          <ac:spMkLst>
            <pc:docMk/>
            <pc:sldMk cId="4240845545" sldId="302"/>
            <ac:spMk id="3" creationId="{C3AFA363-0876-83D0-5911-A739F0583BEF}"/>
          </ac:spMkLst>
        </pc:spChg>
        <pc:spChg chg="add">
          <ac:chgData name="Mohammad Ali Mousavi" userId="S::s.m.a.mousavi@tilburguniversity.edu::fda37bdc-79c3-467f-931b-5b25d6f3ef31" providerId="AD" clId="Web-{6BF5CF6C-E6FB-449D-B073-C8D4B04AAC04}" dt="2024-01-24T15:04:48.697" v="80"/>
          <ac:spMkLst>
            <pc:docMk/>
            <pc:sldMk cId="4240845545" sldId="302"/>
            <ac:spMk id="8" creationId="{100EDD19-6802-4EC3-95CE-CFFAB042CFD6}"/>
          </ac:spMkLst>
        </pc:spChg>
        <pc:spChg chg="add del">
          <ac:chgData name="Mohammad Ali Mousavi" userId="S::s.m.a.mousavi@tilburguniversity.edu::fda37bdc-79c3-467f-931b-5b25d6f3ef31" providerId="AD" clId="Web-{6BF5CF6C-E6FB-449D-B073-C8D4B04AAC04}" dt="2024-01-24T15:04:48.682" v="79"/>
          <ac:spMkLst>
            <pc:docMk/>
            <pc:sldMk cId="4240845545" sldId="302"/>
            <ac:spMk id="9" creationId="{BACC6370-2D7E-4714-9D71-7542949D7D5D}"/>
          </ac:spMkLst>
        </pc:spChg>
        <pc:spChg chg="add">
          <ac:chgData name="Mohammad Ali Mousavi" userId="S::s.m.a.mousavi@tilburguniversity.edu::fda37bdc-79c3-467f-931b-5b25d6f3ef31" providerId="AD" clId="Web-{6BF5CF6C-E6FB-449D-B073-C8D4B04AAC04}" dt="2024-01-24T15:04:48.697" v="80"/>
          <ac:spMkLst>
            <pc:docMk/>
            <pc:sldMk cId="4240845545" sldId="302"/>
            <ac:spMk id="10" creationId="{DB17E863-922E-4C26-BD64-E8FD41D28661}"/>
          </ac:spMkLst>
        </pc:spChg>
        <pc:spChg chg="add del">
          <ac:chgData name="Mohammad Ali Mousavi" userId="S::s.m.a.mousavi@tilburguniversity.edu::fda37bdc-79c3-467f-931b-5b25d6f3ef31" providerId="AD" clId="Web-{6BF5CF6C-E6FB-449D-B073-C8D4B04AAC04}" dt="2024-01-24T15:04:48.682" v="79"/>
          <ac:spMkLst>
            <pc:docMk/>
            <pc:sldMk cId="4240845545" sldId="302"/>
            <ac:spMk id="11" creationId="{F68B3F68-107C-434F-AA38-110D5EA91B85}"/>
          </ac:spMkLst>
        </pc:spChg>
        <pc:spChg chg="add del">
          <ac:chgData name="Mohammad Ali Mousavi" userId="S::s.m.a.mousavi@tilburguniversity.edu::fda37bdc-79c3-467f-931b-5b25d6f3ef31" providerId="AD" clId="Web-{6BF5CF6C-E6FB-449D-B073-C8D4B04AAC04}" dt="2024-01-24T15:04:48.682" v="79"/>
          <ac:spMkLst>
            <pc:docMk/>
            <pc:sldMk cId="4240845545" sldId="302"/>
            <ac:spMk id="13" creationId="{AAD0DBB9-1A4B-4391-81D4-CB19F9AB918A}"/>
          </ac:spMkLst>
        </pc:spChg>
        <pc:spChg chg="add del">
          <ac:chgData name="Mohammad Ali Mousavi" userId="S::s.m.a.mousavi@tilburguniversity.edu::fda37bdc-79c3-467f-931b-5b25d6f3ef31" providerId="AD" clId="Web-{6BF5CF6C-E6FB-449D-B073-C8D4B04AAC04}" dt="2024-01-24T15:04:48.682" v="79"/>
          <ac:spMkLst>
            <pc:docMk/>
            <pc:sldMk cId="4240845545" sldId="302"/>
            <ac:spMk id="15" creationId="{063BBA22-50EA-4C4D-BE05-F1CE4E63AA56}"/>
          </ac:spMkLst>
        </pc:spChg>
        <pc:spChg chg="add mod">
          <ac:chgData name="Mohammad Ali Mousavi" userId="S::s.m.a.mousavi@tilburguniversity.edu::fda37bdc-79c3-467f-931b-5b25d6f3ef31" providerId="AD" clId="Web-{6BF5CF6C-E6FB-449D-B073-C8D4B04AAC04}" dt="2024-01-24T15:08:12.626" v="102" actId="20577"/>
          <ac:spMkLst>
            <pc:docMk/>
            <pc:sldMk cId="4240845545" sldId="302"/>
            <ac:spMk id="17" creationId="{C3AFA363-0876-83D0-5911-A739F0583BEF}"/>
          </ac:spMkLst>
        </pc:spChg>
        <pc:graphicFrameChg chg="add del">
          <ac:chgData name="Mohammad Ali Mousavi" userId="S::s.m.a.mousavi@tilburguniversity.edu::fda37bdc-79c3-467f-931b-5b25d6f3ef31" providerId="AD" clId="Web-{6BF5CF6C-E6FB-449D-B073-C8D4B04AAC04}" dt="2024-01-24T15:04:48.682" v="79"/>
          <ac:graphicFrameMkLst>
            <pc:docMk/>
            <pc:sldMk cId="4240845545" sldId="302"/>
            <ac:graphicFrameMk id="5" creationId="{DB5175A5-439F-85C3-A989-67168BC0D576}"/>
          </ac:graphicFrameMkLst>
        </pc:graphicFrameChg>
      </pc:sldChg>
      <pc:sldChg chg="addSp delSp modSp new mod setBg setClrOvrMap">
        <pc:chgData name="Mohammad Ali Mousavi" userId="S::s.m.a.mousavi@tilburguniversity.edu::fda37bdc-79c3-467f-931b-5b25d6f3ef31" providerId="AD" clId="Web-{6BF5CF6C-E6FB-449D-B073-C8D4B04AAC04}" dt="2024-01-24T15:06:10.044" v="91" actId="20577"/>
        <pc:sldMkLst>
          <pc:docMk/>
          <pc:sldMk cId="1082459400" sldId="303"/>
        </pc:sldMkLst>
        <pc:spChg chg="mod">
          <ac:chgData name="Mohammad Ali Mousavi" userId="S::s.m.a.mousavi@tilburguniversity.edu::fda37bdc-79c3-467f-931b-5b25d6f3ef31" providerId="AD" clId="Web-{6BF5CF6C-E6FB-449D-B073-C8D4B04AAC04}" dt="2024-01-24T15:06:10.044" v="91" actId="20577"/>
          <ac:spMkLst>
            <pc:docMk/>
            <pc:sldMk cId="1082459400" sldId="303"/>
            <ac:spMk id="2" creationId="{459FC0FC-1D3C-9721-D63F-66E3E1C37030}"/>
          </ac:spMkLst>
        </pc:spChg>
        <pc:spChg chg="del">
          <ac:chgData name="Mohammad Ali Mousavi" userId="S::s.m.a.mousavi@tilburguniversity.edu::fda37bdc-79c3-467f-931b-5b25d6f3ef31" providerId="AD" clId="Web-{6BF5CF6C-E6FB-449D-B073-C8D4B04AAC04}" dt="2024-01-24T15:05:19.667" v="85"/>
          <ac:spMkLst>
            <pc:docMk/>
            <pc:sldMk cId="1082459400" sldId="303"/>
            <ac:spMk id="3" creationId="{24E7DC03-9A2F-5938-DB3C-644185E20106}"/>
          </ac:spMkLst>
        </pc:spChg>
        <pc:spChg chg="add">
          <ac:chgData name="Mohammad Ali Mousavi" userId="S::s.m.a.mousavi@tilburguniversity.edu::fda37bdc-79c3-467f-931b-5b25d6f3ef31" providerId="AD" clId="Web-{6BF5CF6C-E6FB-449D-B073-C8D4B04AAC04}" dt="2024-01-24T15:05:30.246" v="88"/>
          <ac:spMkLst>
            <pc:docMk/>
            <pc:sldMk cId="1082459400" sldId="303"/>
            <ac:spMk id="7" creationId="{FFD48BC7-DC40-47DE-87EE-9F4B6ECB9ABB}"/>
          </ac:spMkLst>
        </pc:spChg>
        <pc:spChg chg="add del">
          <ac:chgData name="Mohammad Ali Mousavi" userId="S::s.m.a.mousavi@tilburguniversity.edu::fda37bdc-79c3-467f-931b-5b25d6f3ef31" providerId="AD" clId="Web-{6BF5CF6C-E6FB-449D-B073-C8D4B04AAC04}" dt="2024-01-24T15:05:30.230" v="87"/>
          <ac:spMkLst>
            <pc:docMk/>
            <pc:sldMk cId="1082459400" sldId="303"/>
            <ac:spMk id="8" creationId="{71B2258F-86CA-4D4D-8270-BC05FCDEBFB3}"/>
          </ac:spMkLst>
        </pc:spChg>
        <pc:spChg chg="add">
          <ac:chgData name="Mohammad Ali Mousavi" userId="S::s.m.a.mousavi@tilburguniversity.edu::fda37bdc-79c3-467f-931b-5b25d6f3ef31" providerId="AD" clId="Web-{6BF5CF6C-E6FB-449D-B073-C8D4B04AAC04}" dt="2024-01-24T15:05:30.246" v="88"/>
          <ac:spMkLst>
            <pc:docMk/>
            <pc:sldMk cId="1082459400" sldId="303"/>
            <ac:spMk id="9" creationId="{E502BBC7-2C76-46F3-BC24-5985BC13DB88}"/>
          </ac:spMkLst>
        </pc:spChg>
        <pc:spChg chg="add">
          <ac:chgData name="Mohammad Ali Mousavi" userId="S::s.m.a.mousavi@tilburguniversity.edu::fda37bdc-79c3-467f-931b-5b25d6f3ef31" providerId="AD" clId="Web-{6BF5CF6C-E6FB-449D-B073-C8D4B04AAC04}" dt="2024-01-24T15:05:30.246" v="88"/>
          <ac:spMkLst>
            <pc:docMk/>
            <pc:sldMk cId="1082459400" sldId="303"/>
            <ac:spMk id="11" creationId="{C7F28D52-2A5F-4D23-81AE-7CB8B591C7AF}"/>
          </ac:spMkLst>
        </pc:spChg>
        <pc:spChg chg="add">
          <ac:chgData name="Mohammad Ali Mousavi" userId="S::s.m.a.mousavi@tilburguniversity.edu::fda37bdc-79c3-467f-931b-5b25d6f3ef31" providerId="AD" clId="Web-{6BF5CF6C-E6FB-449D-B073-C8D4B04AAC04}" dt="2024-01-24T15:05:30.246" v="88"/>
          <ac:spMkLst>
            <pc:docMk/>
            <pc:sldMk cId="1082459400" sldId="303"/>
            <ac:spMk id="13" creationId="{3629484E-3792-4B3D-89AD-7C8A1ED0E0D4}"/>
          </ac:spMkLst>
        </pc:spChg>
        <pc:picChg chg="add del">
          <ac:chgData name="Mohammad Ali Mousavi" userId="S::s.m.a.mousavi@tilburguniversity.edu::fda37bdc-79c3-467f-931b-5b25d6f3ef31" providerId="AD" clId="Web-{6BF5CF6C-E6FB-449D-B073-C8D4B04AAC04}" dt="2024-01-24T15:05:30.230" v="87"/>
          <ac:picMkLst>
            <pc:docMk/>
            <pc:sldMk cId="1082459400" sldId="303"/>
            <ac:picMk id="4" creationId="{984029BC-3EC7-C276-B381-C0C0E4300DDD}"/>
          </ac:picMkLst>
        </pc:picChg>
      </pc:sldChg>
      <pc:sldChg chg="modSp new">
        <pc:chgData name="Mohammad Ali Mousavi" userId="S::s.m.a.mousavi@tilburguniversity.edu::fda37bdc-79c3-467f-931b-5b25d6f3ef31" providerId="AD" clId="Web-{6BF5CF6C-E6FB-449D-B073-C8D4B04AAC04}" dt="2024-01-24T15:06:23.966" v="94" actId="20577"/>
        <pc:sldMkLst>
          <pc:docMk/>
          <pc:sldMk cId="991265451" sldId="304"/>
        </pc:sldMkLst>
        <pc:spChg chg="mod">
          <ac:chgData name="Mohammad Ali Mousavi" userId="S::s.m.a.mousavi@tilburguniversity.edu::fda37bdc-79c3-467f-931b-5b25d6f3ef31" providerId="AD" clId="Web-{6BF5CF6C-E6FB-449D-B073-C8D4B04AAC04}" dt="2024-01-24T15:06:23.966" v="94" actId="20577"/>
          <ac:spMkLst>
            <pc:docMk/>
            <pc:sldMk cId="991265451" sldId="304"/>
            <ac:spMk id="2" creationId="{09C50132-167B-009E-6EF7-74DEC2E5EE1B}"/>
          </ac:spMkLst>
        </pc:spChg>
      </pc:sldChg>
    </pc:docChg>
  </pc:docChgLst>
  <pc:docChgLst>
    <pc:chgData name="Mohammad Ali Mousavi" userId="S::s.m.a.mousavi@tilburguniversity.edu::fda37bdc-79c3-467f-931b-5b25d6f3ef31" providerId="AD" clId="Web-{6AB0352E-947B-4F83-B278-ACC25999F916}"/>
    <pc:docChg chg="modSld">
      <pc:chgData name="Mohammad Ali Mousavi" userId="S::s.m.a.mousavi@tilburguniversity.edu::fda37bdc-79c3-467f-931b-5b25d6f3ef31" providerId="AD" clId="Web-{6AB0352E-947B-4F83-B278-ACC25999F916}" dt="2024-01-17T10:04:05.482" v="10" actId="20577"/>
      <pc:docMkLst>
        <pc:docMk/>
      </pc:docMkLst>
      <pc:sldChg chg="modSp">
        <pc:chgData name="Mohammad Ali Mousavi" userId="S::s.m.a.mousavi@tilburguniversity.edu::fda37bdc-79c3-467f-931b-5b25d6f3ef31" providerId="AD" clId="Web-{6AB0352E-947B-4F83-B278-ACC25999F916}" dt="2024-01-17T10:04:05.482" v="10" actId="20577"/>
        <pc:sldMkLst>
          <pc:docMk/>
          <pc:sldMk cId="1331114280" sldId="285"/>
        </pc:sldMkLst>
        <pc:spChg chg="mod">
          <ac:chgData name="Mohammad Ali Mousavi" userId="S::s.m.a.mousavi@tilburguniversity.edu::fda37bdc-79c3-467f-931b-5b25d6f3ef31" providerId="AD" clId="Web-{6AB0352E-947B-4F83-B278-ACC25999F916}" dt="2024-01-17T10:04:05.482" v="10" actId="20577"/>
          <ac:spMkLst>
            <pc:docMk/>
            <pc:sldMk cId="1331114280" sldId="285"/>
            <ac:spMk id="5" creationId="{C802B48A-DCFB-1D95-0057-53ACF2CCFA5D}"/>
          </ac:spMkLst>
        </pc:spChg>
      </pc:sldChg>
    </pc:docChg>
  </pc:docChgLst>
  <pc:docChgLst>
    <pc:chgData name="Evy van Weelden" userId="S::e.vanweelden@tilburguniversity.edu::1c206954-7639-42c9-b11b-2bec84b862d9" providerId="AD" clId="Web-{AAE86258-AE75-469A-A65E-803BDB368BE1}"/>
    <pc:docChg chg="addSld modSld">
      <pc:chgData name="Evy van Weelden" userId="S::e.vanweelden@tilburguniversity.edu::1c206954-7639-42c9-b11b-2bec84b862d9" providerId="AD" clId="Web-{AAE86258-AE75-469A-A65E-803BDB368BE1}" dt="2024-01-25T20:19:08.845" v="187" actId="20577"/>
      <pc:docMkLst>
        <pc:docMk/>
      </pc:docMkLst>
      <pc:sldChg chg="modSp">
        <pc:chgData name="Evy van Weelden" userId="S::e.vanweelden@tilburguniversity.edu::1c206954-7639-42c9-b11b-2bec84b862d9" providerId="AD" clId="Web-{AAE86258-AE75-469A-A65E-803BDB368BE1}" dt="2024-01-25T20:19:08.845" v="187" actId="20577"/>
        <pc:sldMkLst>
          <pc:docMk/>
          <pc:sldMk cId="1972391343" sldId="259"/>
        </pc:sldMkLst>
        <pc:spChg chg="mod">
          <ac:chgData name="Evy van Weelden" userId="S::e.vanweelden@tilburguniversity.edu::1c206954-7639-42c9-b11b-2bec84b862d9" providerId="AD" clId="Web-{AAE86258-AE75-469A-A65E-803BDB368BE1}" dt="2024-01-25T20:19:08.845" v="187" actId="20577"/>
          <ac:spMkLst>
            <pc:docMk/>
            <pc:sldMk cId="1972391343" sldId="259"/>
            <ac:spMk id="4" creationId="{8BBF4096-8E98-A438-77DA-C585CB378B8D}"/>
          </ac:spMkLst>
        </pc:spChg>
      </pc:sldChg>
      <pc:sldChg chg="modSp addAnim">
        <pc:chgData name="Evy van Weelden" userId="S::e.vanweelden@tilburguniversity.edu::1c206954-7639-42c9-b11b-2bec84b862d9" providerId="AD" clId="Web-{AAE86258-AE75-469A-A65E-803BDB368BE1}" dt="2024-01-25T19:51:39.404" v="14"/>
        <pc:sldMkLst>
          <pc:docMk/>
          <pc:sldMk cId="3171276956" sldId="263"/>
        </pc:sldMkLst>
        <pc:spChg chg="mod">
          <ac:chgData name="Evy van Weelden" userId="S::e.vanweelden@tilburguniversity.edu::1c206954-7639-42c9-b11b-2bec84b862d9" providerId="AD" clId="Web-{AAE86258-AE75-469A-A65E-803BDB368BE1}" dt="2024-01-25T19:51:21.716" v="12" actId="1076"/>
          <ac:spMkLst>
            <pc:docMk/>
            <pc:sldMk cId="3171276956" sldId="263"/>
            <ac:spMk id="9" creationId="{12716204-C1F9-E977-3FA8-9EA99777E6D1}"/>
          </ac:spMkLst>
        </pc:spChg>
      </pc:sldChg>
      <pc:sldChg chg="addSp modSp addAnim">
        <pc:chgData name="Evy van Weelden" userId="S::e.vanweelden@tilburguniversity.edu::1c206954-7639-42c9-b11b-2bec84b862d9" providerId="AD" clId="Web-{AAE86258-AE75-469A-A65E-803BDB368BE1}" dt="2024-01-25T20:06:08.570" v="66" actId="20577"/>
        <pc:sldMkLst>
          <pc:docMk/>
          <pc:sldMk cId="2641474571" sldId="268"/>
        </pc:sldMkLst>
        <pc:spChg chg="add mod">
          <ac:chgData name="Evy van Weelden" userId="S::e.vanweelden@tilburguniversity.edu::1c206954-7639-42c9-b11b-2bec84b862d9" providerId="AD" clId="Web-{AAE86258-AE75-469A-A65E-803BDB368BE1}" dt="2024-01-25T20:04:21.833" v="42" actId="1076"/>
          <ac:spMkLst>
            <pc:docMk/>
            <pc:sldMk cId="2641474571" sldId="268"/>
            <ac:spMk id="3" creationId="{C7A89B52-046B-4F03-5185-DBA4B44131D6}"/>
          </ac:spMkLst>
        </pc:spChg>
        <pc:spChg chg="mod">
          <ac:chgData name="Evy van Weelden" userId="S::e.vanweelden@tilburguniversity.edu::1c206954-7639-42c9-b11b-2bec84b862d9" providerId="AD" clId="Web-{AAE86258-AE75-469A-A65E-803BDB368BE1}" dt="2024-01-25T20:06:08.570" v="66" actId="20577"/>
          <ac:spMkLst>
            <pc:docMk/>
            <pc:sldMk cId="2641474571" sldId="268"/>
            <ac:spMk id="16" creationId="{E189EBC8-A071-860B-CDE5-06DECA3D34A5}"/>
          </ac:spMkLst>
        </pc:spChg>
        <pc:picChg chg="mod">
          <ac:chgData name="Evy van Weelden" userId="S::e.vanweelden@tilburguniversity.edu::1c206954-7639-42c9-b11b-2bec84b862d9" providerId="AD" clId="Web-{AAE86258-AE75-469A-A65E-803BDB368BE1}" dt="2024-01-25T19:52:12.530" v="17" actId="14100"/>
          <ac:picMkLst>
            <pc:docMk/>
            <pc:sldMk cId="2641474571" sldId="268"/>
            <ac:picMk id="10" creationId="{54847221-2F48-A325-80CE-C58E11EB327C}"/>
          </ac:picMkLst>
        </pc:picChg>
        <pc:picChg chg="mod">
          <ac:chgData name="Evy van Weelden" userId="S::e.vanweelden@tilburguniversity.edu::1c206954-7639-42c9-b11b-2bec84b862d9" providerId="AD" clId="Web-{AAE86258-AE75-469A-A65E-803BDB368BE1}" dt="2024-01-25T19:52:17.858" v="18" actId="1076"/>
          <ac:picMkLst>
            <pc:docMk/>
            <pc:sldMk cId="2641474571" sldId="268"/>
            <ac:picMk id="15" creationId="{B3D204F2-DEEF-F8F5-707E-B877EC18A368}"/>
          </ac:picMkLst>
        </pc:picChg>
        <pc:cxnChg chg="add mod">
          <ac:chgData name="Evy van Weelden" userId="S::e.vanweelden@tilburguniversity.edu::1c206954-7639-42c9-b11b-2bec84b862d9" providerId="AD" clId="Web-{AAE86258-AE75-469A-A65E-803BDB368BE1}" dt="2024-01-25T20:04:16.223" v="41" actId="14100"/>
          <ac:cxnSpMkLst>
            <pc:docMk/>
            <pc:sldMk cId="2641474571" sldId="268"/>
            <ac:cxnSpMk id="4" creationId="{5BEB161B-3592-B494-F0E5-A25A0CA76B34}"/>
          </ac:cxnSpMkLst>
        </pc:cxnChg>
      </pc:sldChg>
      <pc:sldChg chg="addSp delSp modSp">
        <pc:chgData name="Evy van Weelden" userId="S::e.vanweelden@tilburguniversity.edu::1c206954-7639-42c9-b11b-2bec84b862d9" providerId="AD" clId="Web-{AAE86258-AE75-469A-A65E-803BDB368BE1}" dt="2024-01-25T19:50:31.465" v="11"/>
        <pc:sldMkLst>
          <pc:docMk/>
          <pc:sldMk cId="1065638007" sldId="301"/>
        </pc:sldMkLst>
        <pc:spChg chg="del">
          <ac:chgData name="Evy van Weelden" userId="S::e.vanweelden@tilburguniversity.edu::1c206954-7639-42c9-b11b-2bec84b862d9" providerId="AD" clId="Web-{AAE86258-AE75-469A-A65E-803BDB368BE1}" dt="2024-01-25T19:49:40.291" v="4"/>
          <ac:spMkLst>
            <pc:docMk/>
            <pc:sldMk cId="1065638007" sldId="301"/>
            <ac:spMk id="3" creationId="{0F067654-2C16-268F-0560-7A0B1FDE3362}"/>
          </ac:spMkLst>
        </pc:spChg>
        <pc:picChg chg="del">
          <ac:chgData name="Evy van Weelden" userId="S::e.vanweelden@tilburguniversity.edu::1c206954-7639-42c9-b11b-2bec84b862d9" providerId="AD" clId="Web-{AAE86258-AE75-469A-A65E-803BDB368BE1}" dt="2024-01-25T19:50:31.465" v="11"/>
          <ac:picMkLst>
            <pc:docMk/>
            <pc:sldMk cId="1065638007" sldId="301"/>
            <ac:picMk id="4" creationId="{E571CBF6-679E-CA4F-DF5D-C2900BCC3224}"/>
          </ac:picMkLst>
        </pc:picChg>
        <pc:picChg chg="add mod">
          <ac:chgData name="Evy van Weelden" userId="S::e.vanweelden@tilburguniversity.edu::1c206954-7639-42c9-b11b-2bec84b862d9" providerId="AD" clId="Web-{AAE86258-AE75-469A-A65E-803BDB368BE1}" dt="2024-01-25T19:50:28.683" v="10" actId="1076"/>
          <ac:picMkLst>
            <pc:docMk/>
            <pc:sldMk cId="1065638007" sldId="301"/>
            <ac:picMk id="6" creationId="{D603744E-2D2A-2184-62B3-95C662AA9CB1}"/>
          </ac:picMkLst>
        </pc:picChg>
        <pc:picChg chg="add del">
          <ac:chgData name="Evy van Weelden" userId="S::e.vanweelden@tilburguniversity.edu::1c206954-7639-42c9-b11b-2bec84b862d9" providerId="AD" clId="Web-{AAE86258-AE75-469A-A65E-803BDB368BE1}" dt="2024-01-25T19:49:28.947" v="2"/>
          <ac:picMkLst>
            <pc:docMk/>
            <pc:sldMk cId="1065638007" sldId="301"/>
            <ac:picMk id="9" creationId="{CAF4675F-4412-38BF-FC33-0CDF7947C7A1}"/>
          </ac:picMkLst>
        </pc:picChg>
      </pc:sldChg>
      <pc:sldChg chg="addSp delSp modSp new">
        <pc:chgData name="Evy van Weelden" userId="S::e.vanweelden@tilburguniversity.edu::1c206954-7639-42c9-b11b-2bec84b862d9" providerId="AD" clId="Web-{AAE86258-AE75-469A-A65E-803BDB368BE1}" dt="2024-01-25T20:16:12.291" v="179" actId="1076"/>
        <pc:sldMkLst>
          <pc:docMk/>
          <pc:sldMk cId="1450616795" sldId="308"/>
        </pc:sldMkLst>
        <pc:spChg chg="mod">
          <ac:chgData name="Evy van Weelden" userId="S::e.vanweelden@tilburguniversity.edu::1c206954-7639-42c9-b11b-2bec84b862d9" providerId="AD" clId="Web-{AAE86258-AE75-469A-A65E-803BDB368BE1}" dt="2024-01-25T20:07:43.979" v="69" actId="20577"/>
          <ac:spMkLst>
            <pc:docMk/>
            <pc:sldMk cId="1450616795" sldId="308"/>
            <ac:spMk id="2" creationId="{180FAB3C-5682-EA0A-4A2B-CE7F9E00A40E}"/>
          </ac:spMkLst>
        </pc:spChg>
        <pc:spChg chg="add del mod">
          <ac:chgData name="Evy van Weelden" userId="S::e.vanweelden@tilburguniversity.edu::1c206954-7639-42c9-b11b-2bec84b862d9" providerId="AD" clId="Web-{AAE86258-AE75-469A-A65E-803BDB368BE1}" dt="2024-01-25T20:16:09.775" v="178" actId="20577"/>
          <ac:spMkLst>
            <pc:docMk/>
            <pc:sldMk cId="1450616795" sldId="308"/>
            <ac:spMk id="3" creationId="{39DF7F09-F011-643F-CB22-C0A69BAFA3ED}"/>
          </ac:spMkLst>
        </pc:spChg>
        <pc:spChg chg="add mod">
          <ac:chgData name="Evy van Weelden" userId="S::e.vanweelden@tilburguniversity.edu::1c206954-7639-42c9-b11b-2bec84b862d9" providerId="AD" clId="Web-{AAE86258-AE75-469A-A65E-803BDB368BE1}" dt="2024-01-25T20:11:14.407" v="102" actId="1076"/>
          <ac:spMkLst>
            <pc:docMk/>
            <pc:sldMk cId="1450616795" sldId="308"/>
            <ac:spMk id="6" creationId="{F74C9C5E-0F57-614B-8ECE-35F4EA015B84}"/>
          </ac:spMkLst>
        </pc:spChg>
        <pc:spChg chg="add del mod">
          <ac:chgData name="Evy van Weelden" userId="S::e.vanweelden@tilburguniversity.edu::1c206954-7639-42c9-b11b-2bec84b862d9" providerId="AD" clId="Web-{AAE86258-AE75-469A-A65E-803BDB368BE1}" dt="2024-01-25T20:15:46.118" v="156"/>
          <ac:spMkLst>
            <pc:docMk/>
            <pc:sldMk cId="1450616795" sldId="308"/>
            <ac:spMk id="8" creationId="{F85ECA9F-70AE-A8DD-B998-A8AC307641C2}"/>
          </ac:spMkLst>
        </pc:spChg>
        <pc:picChg chg="add del mod">
          <ac:chgData name="Evy van Weelden" userId="S::e.vanweelden@tilburguniversity.edu::1c206954-7639-42c9-b11b-2bec84b862d9" providerId="AD" clId="Web-{AAE86258-AE75-469A-A65E-803BDB368BE1}" dt="2024-01-25T20:08:15.293" v="77"/>
          <ac:picMkLst>
            <pc:docMk/>
            <pc:sldMk cId="1450616795" sldId="308"/>
            <ac:picMk id="4" creationId="{E6759CEF-09D5-B706-8E2B-6322E669FA2F}"/>
          </ac:picMkLst>
        </pc:picChg>
        <pc:picChg chg="add mod">
          <ac:chgData name="Evy van Weelden" userId="S::e.vanweelden@tilburguniversity.edu::1c206954-7639-42c9-b11b-2bec84b862d9" providerId="AD" clId="Web-{AAE86258-AE75-469A-A65E-803BDB368BE1}" dt="2024-01-25T20:16:12.291" v="179" actId="1076"/>
          <ac:picMkLst>
            <pc:docMk/>
            <pc:sldMk cId="1450616795" sldId="308"/>
            <ac:picMk id="5" creationId="{66924D7A-2E01-F18F-208A-E64663AB687B}"/>
          </ac:picMkLst>
        </pc:picChg>
      </pc:sldChg>
    </pc:docChg>
  </pc:docChgLst>
  <pc:docChgLst>
    <pc:chgData name="Mohammad Ali Mousavi" userId="S::s.m.a.mousavi@tilburguniversity.edu::fda37bdc-79c3-467f-931b-5b25d6f3ef31" providerId="AD" clId="Web-{1AF2C389-C278-4DF3-A56F-5163F12D1350}"/>
    <pc:docChg chg="modSld">
      <pc:chgData name="Mohammad Ali Mousavi" userId="S::s.m.a.mousavi@tilburguniversity.edu::fda37bdc-79c3-467f-931b-5b25d6f3ef31" providerId="AD" clId="Web-{1AF2C389-C278-4DF3-A56F-5163F12D1350}" dt="2024-01-17T09:53:09.227" v="474" actId="20577"/>
      <pc:docMkLst>
        <pc:docMk/>
      </pc:docMkLst>
      <pc:sldChg chg="modSp">
        <pc:chgData name="Mohammad Ali Mousavi" userId="S::s.m.a.mousavi@tilburguniversity.edu::fda37bdc-79c3-467f-931b-5b25d6f3ef31" providerId="AD" clId="Web-{1AF2C389-C278-4DF3-A56F-5163F12D1350}" dt="2024-01-17T09:44:26.599" v="398" actId="20577"/>
        <pc:sldMkLst>
          <pc:docMk/>
          <pc:sldMk cId="3465408944" sldId="276"/>
        </pc:sldMkLst>
        <pc:spChg chg="mod">
          <ac:chgData name="Mohammad Ali Mousavi" userId="S::s.m.a.mousavi@tilburguniversity.edu::fda37bdc-79c3-467f-931b-5b25d6f3ef31" providerId="AD" clId="Web-{1AF2C389-C278-4DF3-A56F-5163F12D1350}" dt="2024-01-17T09:44:26.599" v="398" actId="20577"/>
          <ac:spMkLst>
            <pc:docMk/>
            <pc:sldMk cId="3465408944" sldId="276"/>
            <ac:spMk id="3" creationId="{1BC9460C-75C8-101C-1B47-A2351928ED4F}"/>
          </ac:spMkLst>
        </pc:spChg>
      </pc:sldChg>
      <pc:sldChg chg="addSp delSp modSp addAnim delAnim">
        <pc:chgData name="Mohammad Ali Mousavi" userId="S::s.m.a.mousavi@tilburguniversity.edu::fda37bdc-79c3-467f-931b-5b25d6f3ef31" providerId="AD" clId="Web-{1AF2C389-C278-4DF3-A56F-5163F12D1350}" dt="2024-01-17T09:53:09.227" v="474" actId="20577"/>
        <pc:sldMkLst>
          <pc:docMk/>
          <pc:sldMk cId="1331114280" sldId="285"/>
        </pc:sldMkLst>
        <pc:spChg chg="mod">
          <ac:chgData name="Mohammad Ali Mousavi" userId="S::s.m.a.mousavi@tilburguniversity.edu::fda37bdc-79c3-467f-931b-5b25d6f3ef31" providerId="AD" clId="Web-{1AF2C389-C278-4DF3-A56F-5163F12D1350}" dt="2024-01-17T09:53:09.227" v="474" actId="20577"/>
          <ac:spMkLst>
            <pc:docMk/>
            <pc:sldMk cId="1331114280" sldId="285"/>
            <ac:spMk id="5" creationId="{C802B48A-DCFB-1D95-0057-53ACF2CCFA5D}"/>
          </ac:spMkLst>
        </pc:spChg>
        <pc:graphicFrameChg chg="add del mod modGraphic">
          <ac:chgData name="Mohammad Ali Mousavi" userId="S::s.m.a.mousavi@tilburguniversity.edu::fda37bdc-79c3-467f-931b-5b25d6f3ef31" providerId="AD" clId="Web-{1AF2C389-C278-4DF3-A56F-5163F12D1350}" dt="2024-01-17T09:41:05.420" v="360"/>
          <ac:graphicFrameMkLst>
            <pc:docMk/>
            <pc:sldMk cId="1331114280" sldId="285"/>
            <ac:graphicFrameMk id="3" creationId="{A0406895-65F5-43CC-000D-7BE8C9C71383}"/>
          </ac:graphicFrameMkLst>
        </pc:graphicFrameChg>
        <pc:picChg chg="add mod">
          <ac:chgData name="Mohammad Ali Mousavi" userId="S::s.m.a.mousavi@tilburguniversity.edu::fda37bdc-79c3-467f-931b-5b25d6f3ef31" providerId="AD" clId="Web-{1AF2C389-C278-4DF3-A56F-5163F12D1350}" dt="2024-01-17T09:52:47.664" v="467" actId="1076"/>
          <ac:picMkLst>
            <pc:docMk/>
            <pc:sldMk cId="1331114280" sldId="285"/>
            <ac:picMk id="4" creationId="{7CCC7A76-19AA-5055-8CFA-D23CAA5C81F5}"/>
          </ac:picMkLst>
        </pc:picChg>
        <pc:picChg chg="add mod">
          <ac:chgData name="Mohammad Ali Mousavi" userId="S::s.m.a.mousavi@tilburguniversity.edu::fda37bdc-79c3-467f-931b-5b25d6f3ef31" providerId="AD" clId="Web-{1AF2C389-C278-4DF3-A56F-5163F12D1350}" dt="2024-01-17T09:52:54.477" v="469" actId="1076"/>
          <ac:picMkLst>
            <pc:docMk/>
            <pc:sldMk cId="1331114280" sldId="285"/>
            <ac:picMk id="6" creationId="{3765F04F-0C9F-11C4-5FDE-873FAF9A56EE}"/>
          </ac:picMkLst>
        </pc:picChg>
        <pc:picChg chg="add mod">
          <ac:chgData name="Mohammad Ali Mousavi" userId="S::s.m.a.mousavi@tilburguniversity.edu::fda37bdc-79c3-467f-931b-5b25d6f3ef31" providerId="AD" clId="Web-{1AF2C389-C278-4DF3-A56F-5163F12D1350}" dt="2024-01-17T09:52:46.055" v="466" actId="1076"/>
          <ac:picMkLst>
            <pc:docMk/>
            <pc:sldMk cId="1331114280" sldId="285"/>
            <ac:picMk id="7" creationId="{A63B6AA3-6632-EC06-D960-986E686DA32E}"/>
          </ac:picMkLst>
        </pc:picChg>
      </pc:sldChg>
    </pc:docChg>
  </pc:docChgLst>
  <pc:docChgLst>
    <pc:chgData name="Faezeh Pour Hashemi" userId="S::s.f.pourhashemi@tilburguniversity.edu::3bdcf530-290b-49cd-96b7-ec91ce170b08" providerId="AD" clId="Web-{2F337DEE-5111-407A-85C9-AF5219F84744}"/>
    <pc:docChg chg="modSld">
      <pc:chgData name="Faezeh Pour Hashemi" userId="S::s.f.pourhashemi@tilburguniversity.edu::3bdcf530-290b-49cd-96b7-ec91ce170b08" providerId="AD" clId="Web-{2F337DEE-5111-407A-85C9-AF5219F84744}" dt="2024-01-25T17:33:33.726" v="65" actId="20577"/>
      <pc:docMkLst>
        <pc:docMk/>
      </pc:docMkLst>
      <pc:sldChg chg="modSp">
        <pc:chgData name="Faezeh Pour Hashemi" userId="S::s.f.pourhashemi@tilburguniversity.edu::3bdcf530-290b-49cd-96b7-ec91ce170b08" providerId="AD" clId="Web-{2F337DEE-5111-407A-85C9-AF5219F84744}" dt="2024-01-25T17:33:33.726" v="65" actId="20577"/>
        <pc:sldMkLst>
          <pc:docMk/>
          <pc:sldMk cId="1972391343" sldId="259"/>
        </pc:sldMkLst>
        <pc:spChg chg="mod">
          <ac:chgData name="Faezeh Pour Hashemi" userId="S::s.f.pourhashemi@tilburguniversity.edu::3bdcf530-290b-49cd-96b7-ec91ce170b08" providerId="AD" clId="Web-{2F337DEE-5111-407A-85C9-AF5219F84744}" dt="2024-01-25T17:33:33.726" v="65" actId="20577"/>
          <ac:spMkLst>
            <pc:docMk/>
            <pc:sldMk cId="1972391343" sldId="259"/>
            <ac:spMk id="4" creationId="{8BBF4096-8E98-A438-77DA-C585CB378B8D}"/>
          </ac:spMkLst>
        </pc:spChg>
      </pc:sldChg>
      <pc:sldChg chg="modSp">
        <pc:chgData name="Faezeh Pour Hashemi" userId="S::s.f.pourhashemi@tilburguniversity.edu::3bdcf530-290b-49cd-96b7-ec91ce170b08" providerId="AD" clId="Web-{2F337DEE-5111-407A-85C9-AF5219F84744}" dt="2024-01-25T17:28:56.572" v="13" actId="1076"/>
        <pc:sldMkLst>
          <pc:docMk/>
          <pc:sldMk cId="154865215" sldId="305"/>
        </pc:sldMkLst>
        <pc:spChg chg="mod">
          <ac:chgData name="Faezeh Pour Hashemi" userId="S::s.f.pourhashemi@tilburguniversity.edu::3bdcf530-290b-49cd-96b7-ec91ce170b08" providerId="AD" clId="Web-{2F337DEE-5111-407A-85C9-AF5219F84744}" dt="2024-01-25T17:28:56.572" v="13" actId="1076"/>
          <ac:spMkLst>
            <pc:docMk/>
            <pc:sldMk cId="154865215" sldId="305"/>
            <ac:spMk id="6" creationId="{81E4954F-995B-EA00-7452-8FCCBE09E33D}"/>
          </ac:spMkLst>
        </pc:spChg>
        <pc:spChg chg="mod">
          <ac:chgData name="Faezeh Pour Hashemi" userId="S::s.f.pourhashemi@tilburguniversity.edu::3bdcf530-290b-49cd-96b7-ec91ce170b08" providerId="AD" clId="Web-{2F337DEE-5111-407A-85C9-AF5219F84744}" dt="2024-01-25T17:28:07.054" v="12" actId="14100"/>
          <ac:spMkLst>
            <pc:docMk/>
            <pc:sldMk cId="154865215" sldId="305"/>
            <ac:spMk id="15" creationId="{7E7BF9D7-2CEA-CB7E-7C6B-3989ECB84CAF}"/>
          </ac:spMkLst>
        </pc:spChg>
        <pc:spChg chg="mod">
          <ac:chgData name="Faezeh Pour Hashemi" userId="S::s.f.pourhashemi@tilburguniversity.edu::3bdcf530-290b-49cd-96b7-ec91ce170b08" providerId="AD" clId="Web-{2F337DEE-5111-407A-85C9-AF5219F84744}" dt="2024-01-25T17:28:00.429" v="4" actId="20577"/>
          <ac:spMkLst>
            <pc:docMk/>
            <pc:sldMk cId="154865215" sldId="305"/>
            <ac:spMk id="19" creationId="{D75330D7-652A-203A-73B0-CBE1E2FB33DE}"/>
          </ac:spMkLst>
        </pc:spChg>
      </pc:sldChg>
    </pc:docChg>
  </pc:docChgLst>
  <pc:docChgLst>
    <pc:chgData name="Mohammad Ali Mousavi" userId="S::s.m.a.mousavi@tilburguniversity.edu::fda37bdc-79c3-467f-931b-5b25d6f3ef31" providerId="AD" clId="Web-{D7E47FA4-DA45-4C8B-B5A0-0C30E86B5E1E}"/>
    <pc:docChg chg="addSld modSld">
      <pc:chgData name="Mohammad Ali Mousavi" userId="S::s.m.a.mousavi@tilburguniversity.edu::fda37bdc-79c3-467f-931b-5b25d6f3ef31" providerId="AD" clId="Web-{D7E47FA4-DA45-4C8B-B5A0-0C30E86B5E1E}" dt="2024-01-24T13:56:01.201" v="5"/>
      <pc:docMkLst>
        <pc:docMk/>
      </pc:docMkLst>
      <pc:sldChg chg="modSp">
        <pc:chgData name="Mohammad Ali Mousavi" userId="S::s.m.a.mousavi@tilburguniversity.edu::fda37bdc-79c3-467f-931b-5b25d6f3ef31" providerId="AD" clId="Web-{D7E47FA4-DA45-4C8B-B5A0-0C30E86B5E1E}" dt="2024-01-24T13:53:35.916" v="3" actId="20577"/>
        <pc:sldMkLst>
          <pc:docMk/>
          <pc:sldMk cId="2304395857" sldId="260"/>
        </pc:sldMkLst>
        <pc:spChg chg="mod">
          <ac:chgData name="Mohammad Ali Mousavi" userId="S::s.m.a.mousavi@tilburguniversity.edu::fda37bdc-79c3-467f-931b-5b25d6f3ef31" providerId="AD" clId="Web-{D7E47FA4-DA45-4C8B-B5A0-0C30E86B5E1E}" dt="2024-01-24T13:53:35.916" v="3" actId="20577"/>
          <ac:spMkLst>
            <pc:docMk/>
            <pc:sldMk cId="2304395857" sldId="260"/>
            <ac:spMk id="3" creationId="{DD97DA9E-F126-D13D-FDD6-C9B747B6022F}"/>
          </ac:spMkLst>
        </pc:spChg>
      </pc:sldChg>
      <pc:sldChg chg="new">
        <pc:chgData name="Mohammad Ali Mousavi" userId="S::s.m.a.mousavi@tilburguniversity.edu::fda37bdc-79c3-467f-931b-5b25d6f3ef31" providerId="AD" clId="Web-{D7E47FA4-DA45-4C8B-B5A0-0C30E86B5E1E}" dt="2024-01-24T13:56:01.155" v="4"/>
        <pc:sldMkLst>
          <pc:docMk/>
          <pc:sldMk cId="4186216987" sldId="300"/>
        </pc:sldMkLst>
      </pc:sldChg>
      <pc:sldChg chg="new">
        <pc:chgData name="Mohammad Ali Mousavi" userId="S::s.m.a.mousavi@tilburguniversity.edu::fda37bdc-79c3-467f-931b-5b25d6f3ef31" providerId="AD" clId="Web-{D7E47FA4-DA45-4C8B-B5A0-0C30E86B5E1E}" dt="2024-01-24T13:56:01.201" v="5"/>
        <pc:sldMkLst>
          <pc:docMk/>
          <pc:sldMk cId="3926410736" sldId="301"/>
        </pc:sldMkLst>
      </pc:sldChg>
    </pc:docChg>
  </pc:docChgLst>
  <pc:docChgLst>
    <pc:chgData name="Faezeh Pour Hashemi" userId="S::s.f.pourhashemi@tilburguniversity.edu::3bdcf530-290b-49cd-96b7-ec91ce170b08" providerId="AD" clId="Web-{61F33340-2744-4A3A-AE29-55C517938F08}"/>
    <pc:docChg chg="addSld modSld sldOrd">
      <pc:chgData name="Faezeh Pour Hashemi" userId="S::s.f.pourhashemi@tilburguniversity.edu::3bdcf530-290b-49cd-96b7-ec91ce170b08" providerId="AD" clId="Web-{61F33340-2744-4A3A-AE29-55C517938F08}" dt="2024-01-25T11:41:08.868" v="524" actId="20577"/>
      <pc:docMkLst>
        <pc:docMk/>
      </pc:docMkLst>
      <pc:sldChg chg="ord">
        <pc:chgData name="Faezeh Pour Hashemi" userId="S::s.f.pourhashemi@tilburguniversity.edu::3bdcf530-290b-49cd-96b7-ec91ce170b08" providerId="AD" clId="Web-{61F33340-2744-4A3A-AE29-55C517938F08}" dt="2024-01-25T11:27:21.858" v="97"/>
        <pc:sldMkLst>
          <pc:docMk/>
          <pc:sldMk cId="1972391343" sldId="259"/>
        </pc:sldMkLst>
      </pc:sldChg>
      <pc:sldChg chg="ord">
        <pc:chgData name="Faezeh Pour Hashemi" userId="S::s.f.pourhashemi@tilburguniversity.edu::3bdcf530-290b-49cd-96b7-ec91ce170b08" providerId="AD" clId="Web-{61F33340-2744-4A3A-AE29-55C517938F08}" dt="2024-01-25T11:27:13.670" v="96"/>
        <pc:sldMkLst>
          <pc:docMk/>
          <pc:sldMk cId="2304395857" sldId="260"/>
        </pc:sldMkLst>
      </pc:sldChg>
      <pc:sldChg chg="addSp delSp modSp">
        <pc:chgData name="Faezeh Pour Hashemi" userId="S::s.f.pourhashemi@tilburguniversity.edu::3bdcf530-290b-49cd-96b7-ec91ce170b08" providerId="AD" clId="Web-{61F33340-2744-4A3A-AE29-55C517938F08}" dt="2024-01-25T11:41:08.868" v="524" actId="20577"/>
        <pc:sldMkLst>
          <pc:docMk/>
          <pc:sldMk cId="154865215" sldId="305"/>
        </pc:sldMkLst>
        <pc:spChg chg="add mod">
          <ac:chgData name="Faezeh Pour Hashemi" userId="S::s.f.pourhashemi@tilburguniversity.edu::3bdcf530-290b-49cd-96b7-ec91ce170b08" providerId="AD" clId="Web-{61F33340-2744-4A3A-AE29-55C517938F08}" dt="2024-01-25T11:26:39.714" v="92" actId="1076"/>
          <ac:spMkLst>
            <pc:docMk/>
            <pc:sldMk cId="154865215" sldId="305"/>
            <ac:spMk id="3" creationId="{DDB5D52F-DA24-99B8-0D00-8F568FCFD397}"/>
          </ac:spMkLst>
        </pc:spChg>
        <pc:spChg chg="add del mod">
          <ac:chgData name="Faezeh Pour Hashemi" userId="S::s.f.pourhashemi@tilburguniversity.edu::3bdcf530-290b-49cd-96b7-ec91ce170b08" providerId="AD" clId="Web-{61F33340-2744-4A3A-AE29-55C517938F08}" dt="2024-01-25T11:32:36.130" v="198"/>
          <ac:spMkLst>
            <pc:docMk/>
            <pc:sldMk cId="154865215" sldId="305"/>
            <ac:spMk id="4" creationId="{90B1B71F-E7FB-0EAC-9539-3600F5967863}"/>
          </ac:spMkLst>
        </pc:spChg>
        <pc:spChg chg="add mod">
          <ac:chgData name="Faezeh Pour Hashemi" userId="S::s.f.pourhashemi@tilburguniversity.edu::3bdcf530-290b-49cd-96b7-ec91ce170b08" providerId="AD" clId="Web-{61F33340-2744-4A3A-AE29-55C517938F08}" dt="2024-01-25T11:41:08.868" v="524" actId="20577"/>
          <ac:spMkLst>
            <pc:docMk/>
            <pc:sldMk cId="154865215" sldId="305"/>
            <ac:spMk id="6" creationId="{81E4954F-995B-EA00-7452-8FCCBE09E33D}"/>
          </ac:spMkLst>
        </pc:spChg>
        <pc:spChg chg="mod">
          <ac:chgData name="Faezeh Pour Hashemi" userId="S::s.f.pourhashemi@tilburguniversity.edu::3bdcf530-290b-49cd-96b7-ec91ce170b08" providerId="AD" clId="Web-{61F33340-2744-4A3A-AE29-55C517938F08}" dt="2024-01-25T11:36:00.597" v="443" actId="20577"/>
          <ac:spMkLst>
            <pc:docMk/>
            <pc:sldMk cId="154865215" sldId="305"/>
            <ac:spMk id="9" creationId="{8EB6D7B7-6FF1-8FD4-4FD9-56D0883D33D8}"/>
          </ac:spMkLst>
        </pc:spChg>
        <pc:spChg chg="add">
          <ac:chgData name="Faezeh Pour Hashemi" userId="S::s.f.pourhashemi@tilburguniversity.edu::3bdcf530-290b-49cd-96b7-ec91ce170b08" providerId="AD" clId="Web-{61F33340-2744-4A3A-AE29-55C517938F08}" dt="2024-01-25T11:24:16.829" v="71"/>
          <ac:spMkLst>
            <pc:docMk/>
            <pc:sldMk cId="154865215" sldId="305"/>
            <ac:spMk id="14" creationId="{86FF76B9-219D-4469-AF87-0236D29032F1}"/>
          </ac:spMkLst>
        </pc:spChg>
        <pc:spChg chg="add">
          <ac:chgData name="Faezeh Pour Hashemi" userId="S::s.f.pourhashemi@tilburguniversity.edu::3bdcf530-290b-49cd-96b7-ec91ce170b08" providerId="AD" clId="Web-{61F33340-2744-4A3A-AE29-55C517938F08}" dt="2024-01-25T11:24:16.829" v="71"/>
          <ac:spMkLst>
            <pc:docMk/>
            <pc:sldMk cId="154865215" sldId="305"/>
            <ac:spMk id="20" creationId="{2E80C965-DB6D-4F81-9E9E-B027384D0BD6}"/>
          </ac:spMkLst>
        </pc:spChg>
        <pc:spChg chg="add">
          <ac:chgData name="Faezeh Pour Hashemi" userId="S::s.f.pourhashemi@tilburguniversity.edu::3bdcf530-290b-49cd-96b7-ec91ce170b08" providerId="AD" clId="Web-{61F33340-2744-4A3A-AE29-55C517938F08}" dt="2024-01-25T11:24:16.829" v="71"/>
          <ac:spMkLst>
            <pc:docMk/>
            <pc:sldMk cId="154865215" sldId="305"/>
            <ac:spMk id="22" creationId="{633C5E46-DAC5-4661-9C87-22B08E2A512F}"/>
          </ac:spMkLst>
        </pc:spChg>
        <pc:grpChg chg="add">
          <ac:chgData name="Faezeh Pour Hashemi" userId="S::s.f.pourhashemi@tilburguniversity.edu::3bdcf530-290b-49cd-96b7-ec91ce170b08" providerId="AD" clId="Web-{61F33340-2744-4A3A-AE29-55C517938F08}" dt="2024-01-25T11:24:16.829" v="71"/>
          <ac:grpSpMkLst>
            <pc:docMk/>
            <pc:sldMk cId="154865215" sldId="305"/>
            <ac:grpSpMk id="16" creationId="{DB88BD78-87E1-424D-B479-C37D8E41B12E}"/>
          </ac:grpSpMkLst>
        </pc:grpChg>
        <pc:picChg chg="add del mod">
          <ac:chgData name="Faezeh Pour Hashemi" userId="S::s.f.pourhashemi@tilburguniversity.edu::3bdcf530-290b-49cd-96b7-ec91ce170b08" providerId="AD" clId="Web-{61F33340-2744-4A3A-AE29-55C517938F08}" dt="2024-01-25T11:23:33.764" v="62"/>
          <ac:picMkLst>
            <pc:docMk/>
            <pc:sldMk cId="154865215" sldId="305"/>
            <ac:picMk id="2" creationId="{78C72611-38BF-0F59-DD14-CE50675C91D0}"/>
          </ac:picMkLst>
        </pc:picChg>
        <pc:picChg chg="mod">
          <ac:chgData name="Faezeh Pour Hashemi" userId="S::s.f.pourhashemi@tilburguniversity.edu::3bdcf530-290b-49cd-96b7-ec91ce170b08" providerId="AD" clId="Web-{61F33340-2744-4A3A-AE29-55C517938F08}" dt="2024-01-25T11:24:16.829" v="71"/>
          <ac:picMkLst>
            <pc:docMk/>
            <pc:sldMk cId="154865215" sldId="305"/>
            <ac:picMk id="5" creationId="{F717C3B5-AE92-8C04-11F4-6EAE9A86453B}"/>
          </ac:picMkLst>
        </pc:picChg>
        <pc:picChg chg="mod">
          <ac:chgData name="Faezeh Pour Hashemi" userId="S::s.f.pourhashemi@tilburguniversity.edu::3bdcf530-290b-49cd-96b7-ec91ce170b08" providerId="AD" clId="Web-{61F33340-2744-4A3A-AE29-55C517938F08}" dt="2024-01-25T11:26:31.167" v="91" actId="1076"/>
          <ac:picMkLst>
            <pc:docMk/>
            <pc:sldMk cId="154865215" sldId="305"/>
            <ac:picMk id="7" creationId="{0BD13DD2-3B27-612F-EB80-B65CD6C235D0}"/>
          </ac:picMkLst>
        </pc:picChg>
        <pc:picChg chg="mod">
          <ac:chgData name="Faezeh Pour Hashemi" userId="S::s.f.pourhashemi@tilburguniversity.edu::3bdcf530-290b-49cd-96b7-ec91ce170b08" providerId="AD" clId="Web-{61F33340-2744-4A3A-AE29-55C517938F08}" dt="2024-01-25T11:25:43.851" v="89" actId="1076"/>
          <ac:picMkLst>
            <pc:docMk/>
            <pc:sldMk cId="154865215" sldId="305"/>
            <ac:picMk id="8" creationId="{118AD6B4-C4B7-5590-B56F-EAB553D61F4F}"/>
          </ac:picMkLst>
        </pc:picChg>
      </pc:sldChg>
      <pc:sldChg chg="modSp new">
        <pc:chgData name="Faezeh Pour Hashemi" userId="S::s.f.pourhashemi@tilburguniversity.edu::3bdcf530-290b-49cd-96b7-ec91ce170b08" providerId="AD" clId="Web-{61F33340-2744-4A3A-AE29-55C517938F08}" dt="2024-01-25T11:27:01.028" v="95" actId="20577"/>
        <pc:sldMkLst>
          <pc:docMk/>
          <pc:sldMk cId="995237839" sldId="306"/>
        </pc:sldMkLst>
        <pc:spChg chg="mod">
          <ac:chgData name="Faezeh Pour Hashemi" userId="S::s.f.pourhashemi@tilburguniversity.edu::3bdcf530-290b-49cd-96b7-ec91ce170b08" providerId="AD" clId="Web-{61F33340-2744-4A3A-AE29-55C517938F08}" dt="2024-01-25T11:27:01.028" v="95" actId="20577"/>
          <ac:spMkLst>
            <pc:docMk/>
            <pc:sldMk cId="995237839" sldId="306"/>
            <ac:spMk id="2" creationId="{886FDE80-2A18-40CD-1062-407CA7B68F6E}"/>
          </ac:spMkLst>
        </pc:spChg>
      </pc:sldChg>
    </pc:docChg>
  </pc:docChgLst>
  <pc:docChgLst>
    <pc:chgData name="Faezeh Pour Hashemi" userId="S::s.f.pourhashemi@tilburguniversity.edu::3bdcf530-290b-49cd-96b7-ec91ce170b08" providerId="AD" clId="Web-{F99D95A8-B1A5-45D5-ADDB-955041D0DC7C}"/>
    <pc:docChg chg="delSld">
      <pc:chgData name="Faezeh Pour Hashemi" userId="S::s.f.pourhashemi@tilburguniversity.edu::3bdcf530-290b-49cd-96b7-ec91ce170b08" providerId="AD" clId="Web-{F99D95A8-B1A5-45D5-ADDB-955041D0DC7C}" dt="2024-01-10T13:18:42.310" v="0"/>
      <pc:docMkLst>
        <pc:docMk/>
      </pc:docMkLst>
      <pc:sldChg chg="del">
        <pc:chgData name="Faezeh Pour Hashemi" userId="S::s.f.pourhashemi@tilburguniversity.edu::3bdcf530-290b-49cd-96b7-ec91ce170b08" providerId="AD" clId="Web-{F99D95A8-B1A5-45D5-ADDB-955041D0DC7C}" dt="2024-01-10T13:18:42.310" v="0"/>
        <pc:sldMkLst>
          <pc:docMk/>
          <pc:sldMk cId="198415017" sldId="256"/>
        </pc:sldMkLst>
      </pc:sldChg>
    </pc:docChg>
  </pc:docChgLst>
  <pc:docChgLst>
    <pc:chgData name="Mohammad Ali Mousavi" userId="S::s.m.a.mousavi@tilburguniversity.edu::fda37bdc-79c3-467f-931b-5b25d6f3ef31" providerId="AD" clId="Web-{830276A7-C073-405B-8ADF-07A77D255097}"/>
    <pc:docChg chg="addSld delSld modSld sldOrd">
      <pc:chgData name="Mohammad Ali Mousavi" userId="S::s.m.a.mousavi@tilburguniversity.edu::fda37bdc-79c3-467f-931b-5b25d6f3ef31" providerId="AD" clId="Web-{830276A7-C073-405B-8ADF-07A77D255097}" dt="2024-01-14T23:25:10.436" v="1030" actId="1076"/>
      <pc:docMkLst>
        <pc:docMk/>
      </pc:docMkLst>
      <pc:sldChg chg="ord">
        <pc:chgData name="Mohammad Ali Mousavi" userId="S::s.m.a.mousavi@tilburguniversity.edu::fda37bdc-79c3-467f-931b-5b25d6f3ef31" providerId="AD" clId="Web-{830276A7-C073-405B-8ADF-07A77D255097}" dt="2024-01-14T22:56:29.695" v="494"/>
        <pc:sldMkLst>
          <pc:docMk/>
          <pc:sldMk cId="2831525134" sldId="257"/>
        </pc:sldMkLst>
      </pc:sldChg>
      <pc:sldChg chg="modSp">
        <pc:chgData name="Mohammad Ali Mousavi" userId="S::s.m.a.mousavi@tilburguniversity.edu::fda37bdc-79c3-467f-931b-5b25d6f3ef31" providerId="AD" clId="Web-{830276A7-C073-405B-8ADF-07A77D255097}" dt="2024-01-14T23:15:28.858" v="932" actId="20577"/>
        <pc:sldMkLst>
          <pc:docMk/>
          <pc:sldMk cId="3412039609" sldId="269"/>
        </pc:sldMkLst>
        <pc:spChg chg="mod">
          <ac:chgData name="Mohammad Ali Mousavi" userId="S::s.m.a.mousavi@tilburguniversity.edu::fda37bdc-79c3-467f-931b-5b25d6f3ef31" providerId="AD" clId="Web-{830276A7-C073-405B-8ADF-07A77D255097}" dt="2024-01-14T23:15:28.858" v="932" actId="20577"/>
          <ac:spMkLst>
            <pc:docMk/>
            <pc:sldMk cId="3412039609" sldId="269"/>
            <ac:spMk id="2" creationId="{2B7CF57D-E0DB-DEA2-25F1-B381282C4E6C}"/>
          </ac:spMkLst>
        </pc:spChg>
        <pc:spChg chg="mod">
          <ac:chgData name="Mohammad Ali Mousavi" userId="S::s.m.a.mousavi@tilburguniversity.edu::fda37bdc-79c3-467f-931b-5b25d6f3ef31" providerId="AD" clId="Web-{830276A7-C073-405B-8ADF-07A77D255097}" dt="2024-01-14T22:49:42.730" v="465" actId="20577"/>
          <ac:spMkLst>
            <pc:docMk/>
            <pc:sldMk cId="3412039609" sldId="269"/>
            <ac:spMk id="3" creationId="{B4EBC4DF-A14A-8F84-98F7-346301C79B29}"/>
          </ac:spMkLst>
        </pc:spChg>
      </pc:sldChg>
      <pc:sldChg chg="modSp">
        <pc:chgData name="Mohammad Ali Mousavi" userId="S::s.m.a.mousavi@tilburguniversity.edu::fda37bdc-79c3-467f-931b-5b25d6f3ef31" providerId="AD" clId="Web-{830276A7-C073-405B-8ADF-07A77D255097}" dt="2024-01-14T23:16:49.050" v="958" actId="20577"/>
        <pc:sldMkLst>
          <pc:docMk/>
          <pc:sldMk cId="3251542266" sldId="270"/>
        </pc:sldMkLst>
        <pc:spChg chg="mod">
          <ac:chgData name="Mohammad Ali Mousavi" userId="S::s.m.a.mousavi@tilburguniversity.edu::fda37bdc-79c3-467f-931b-5b25d6f3ef31" providerId="AD" clId="Web-{830276A7-C073-405B-8ADF-07A77D255097}" dt="2024-01-14T23:16:49.050" v="958" actId="20577"/>
          <ac:spMkLst>
            <pc:docMk/>
            <pc:sldMk cId="3251542266" sldId="270"/>
            <ac:spMk id="2" creationId="{9F0A94C8-8BAE-AAFF-E7F7-7B241C72B82B}"/>
          </ac:spMkLst>
        </pc:spChg>
        <pc:spChg chg="mod">
          <ac:chgData name="Mohammad Ali Mousavi" userId="S::s.m.a.mousavi@tilburguniversity.edu::fda37bdc-79c3-467f-931b-5b25d6f3ef31" providerId="AD" clId="Web-{830276A7-C073-405B-8ADF-07A77D255097}" dt="2024-01-14T22:50:00.496" v="469" actId="20577"/>
          <ac:spMkLst>
            <pc:docMk/>
            <pc:sldMk cId="3251542266" sldId="270"/>
            <ac:spMk id="3" creationId="{D4781DDB-ED93-D25B-437C-872C72EB3D6C}"/>
          </ac:spMkLst>
        </pc:spChg>
      </pc:sldChg>
      <pc:sldChg chg="modSp ord">
        <pc:chgData name="Mohammad Ali Mousavi" userId="S::s.m.a.mousavi@tilburguniversity.edu::fda37bdc-79c3-467f-931b-5b25d6f3ef31" providerId="AD" clId="Web-{830276A7-C073-405B-8ADF-07A77D255097}" dt="2024-01-14T23:17:04.722" v="959"/>
        <pc:sldMkLst>
          <pc:docMk/>
          <pc:sldMk cId="3706571565" sldId="271"/>
        </pc:sldMkLst>
        <pc:spChg chg="mod">
          <ac:chgData name="Mohammad Ali Mousavi" userId="S::s.m.a.mousavi@tilburguniversity.edu::fda37bdc-79c3-467f-931b-5b25d6f3ef31" providerId="AD" clId="Web-{830276A7-C073-405B-8ADF-07A77D255097}" dt="2024-01-14T22:27:05.527" v="237" actId="20577"/>
          <ac:spMkLst>
            <pc:docMk/>
            <pc:sldMk cId="3706571565" sldId="271"/>
            <ac:spMk id="2" creationId="{EEDAE71D-CF47-C9AA-ACA2-C255475DD85B}"/>
          </ac:spMkLst>
        </pc:spChg>
        <pc:spChg chg="mod">
          <ac:chgData name="Mohammad Ali Mousavi" userId="S::s.m.a.mousavi@tilburguniversity.edu::fda37bdc-79c3-467f-931b-5b25d6f3ef31" providerId="AD" clId="Web-{830276A7-C073-405B-8ADF-07A77D255097}" dt="2024-01-14T23:08:49.731" v="792" actId="20577"/>
          <ac:spMkLst>
            <pc:docMk/>
            <pc:sldMk cId="3706571565" sldId="271"/>
            <ac:spMk id="3" creationId="{8C6C9F0E-F92C-7021-47F0-DFD52A710ACA}"/>
          </ac:spMkLst>
        </pc:spChg>
      </pc:sldChg>
      <pc:sldChg chg="addSp modSp mod ord setBg">
        <pc:chgData name="Mohammad Ali Mousavi" userId="S::s.m.a.mousavi@tilburguniversity.edu::fda37bdc-79c3-467f-931b-5b25d6f3ef31" providerId="AD" clId="Web-{830276A7-C073-405B-8ADF-07A77D255097}" dt="2024-01-14T23:21:37.284" v="1000"/>
        <pc:sldMkLst>
          <pc:docMk/>
          <pc:sldMk cId="533377252" sldId="272"/>
        </pc:sldMkLst>
        <pc:spChg chg="mod">
          <ac:chgData name="Mohammad Ali Mousavi" userId="S::s.m.a.mousavi@tilburguniversity.edu::fda37bdc-79c3-467f-931b-5b25d6f3ef31" providerId="AD" clId="Web-{830276A7-C073-405B-8ADF-07A77D255097}" dt="2024-01-14T22:36:27.881" v="432"/>
          <ac:spMkLst>
            <pc:docMk/>
            <pc:sldMk cId="533377252" sldId="272"/>
            <ac:spMk id="2" creationId="{D526759B-50CF-D526-5B3B-288D9BB142FD}"/>
          </ac:spMkLst>
        </pc:spChg>
        <pc:spChg chg="mod">
          <ac:chgData name="Mohammad Ali Mousavi" userId="S::s.m.a.mousavi@tilburguniversity.edu::fda37bdc-79c3-467f-931b-5b25d6f3ef31" providerId="AD" clId="Web-{830276A7-C073-405B-8ADF-07A77D255097}" dt="2024-01-14T22:36:27.881" v="432"/>
          <ac:spMkLst>
            <pc:docMk/>
            <pc:sldMk cId="533377252" sldId="272"/>
            <ac:spMk id="3" creationId="{B8B2D239-7D37-A0B7-6755-CE6EE3E61F78}"/>
          </ac:spMkLst>
        </pc:spChg>
        <pc:spChg chg="add">
          <ac:chgData name="Mohammad Ali Mousavi" userId="S::s.m.a.mousavi@tilburguniversity.edu::fda37bdc-79c3-467f-931b-5b25d6f3ef31" providerId="AD" clId="Web-{830276A7-C073-405B-8ADF-07A77D255097}" dt="2024-01-14T22:36:27.881" v="432"/>
          <ac:spMkLst>
            <pc:docMk/>
            <pc:sldMk cId="533377252" sldId="272"/>
            <ac:spMk id="9" creationId="{9427AF5F-9A0E-42B7-A252-FD64C9885F9C}"/>
          </ac:spMkLst>
        </pc:spChg>
        <pc:picChg chg="add mod">
          <ac:chgData name="Mohammad Ali Mousavi" userId="S::s.m.a.mousavi@tilburguniversity.edu::fda37bdc-79c3-467f-931b-5b25d6f3ef31" providerId="AD" clId="Web-{830276A7-C073-405B-8ADF-07A77D255097}" dt="2024-01-14T22:36:27.881" v="432"/>
          <ac:picMkLst>
            <pc:docMk/>
            <pc:sldMk cId="533377252" sldId="272"/>
            <ac:picMk id="4" creationId="{DE565673-DCFA-CC2F-BF19-940079D5938B}"/>
          </ac:picMkLst>
        </pc:picChg>
      </pc:sldChg>
      <pc:sldChg chg="modSp">
        <pc:chgData name="Mohammad Ali Mousavi" userId="S::s.m.a.mousavi@tilburguniversity.edu::fda37bdc-79c3-467f-931b-5b25d6f3ef31" providerId="AD" clId="Web-{830276A7-C073-405B-8ADF-07A77D255097}" dt="2024-01-14T23:22:39.865" v="1019" actId="20577"/>
        <pc:sldMkLst>
          <pc:docMk/>
          <pc:sldMk cId="2662408314" sldId="273"/>
        </pc:sldMkLst>
        <pc:spChg chg="mod">
          <ac:chgData name="Mohammad Ali Mousavi" userId="S::s.m.a.mousavi@tilburguniversity.edu::fda37bdc-79c3-467f-931b-5b25d6f3ef31" providerId="AD" clId="Web-{830276A7-C073-405B-8ADF-07A77D255097}" dt="2024-01-14T23:22:16.942" v="1005" actId="20577"/>
          <ac:spMkLst>
            <pc:docMk/>
            <pc:sldMk cId="2662408314" sldId="273"/>
            <ac:spMk id="2" creationId="{1B69D103-D699-9817-5D36-D2FB70C7FAB2}"/>
          </ac:spMkLst>
        </pc:spChg>
        <pc:spChg chg="mod">
          <ac:chgData name="Mohammad Ali Mousavi" userId="S::s.m.a.mousavi@tilburguniversity.edu::fda37bdc-79c3-467f-931b-5b25d6f3ef31" providerId="AD" clId="Web-{830276A7-C073-405B-8ADF-07A77D255097}" dt="2024-01-14T23:22:39.865" v="1019" actId="20577"/>
          <ac:spMkLst>
            <pc:docMk/>
            <pc:sldMk cId="2662408314" sldId="273"/>
            <ac:spMk id="3" creationId="{6ED2D29D-23CC-1E92-275D-644B72BA4334}"/>
          </ac:spMkLst>
        </pc:spChg>
      </pc:sldChg>
      <pc:sldChg chg="modSp new del ord">
        <pc:chgData name="Mohammad Ali Mousavi" userId="S::s.m.a.mousavi@tilburguniversity.edu::fda37bdc-79c3-467f-931b-5b25d6f3ef31" providerId="AD" clId="Web-{830276A7-C073-405B-8ADF-07A77D255097}" dt="2024-01-14T23:11:25.738" v="820"/>
        <pc:sldMkLst>
          <pc:docMk/>
          <pc:sldMk cId="3802788066" sldId="277"/>
        </pc:sldMkLst>
        <pc:spChg chg="mod">
          <ac:chgData name="Mohammad Ali Mousavi" userId="S::s.m.a.mousavi@tilburguniversity.edu::fda37bdc-79c3-467f-931b-5b25d6f3ef31" providerId="AD" clId="Web-{830276A7-C073-405B-8ADF-07A77D255097}" dt="2024-01-14T22:37:53.870" v="442" actId="20577"/>
          <ac:spMkLst>
            <pc:docMk/>
            <pc:sldMk cId="3802788066" sldId="277"/>
            <ac:spMk id="2" creationId="{A91A8F79-856B-5879-3E8D-2CEB95D26DFD}"/>
          </ac:spMkLst>
        </pc:spChg>
      </pc:sldChg>
      <pc:sldChg chg="modSp new ord">
        <pc:chgData name="Mohammad Ali Mousavi" userId="S::s.m.a.mousavi@tilburguniversity.edu::fda37bdc-79c3-467f-931b-5b25d6f3ef31" providerId="AD" clId="Web-{830276A7-C073-405B-8ADF-07A77D255097}" dt="2024-01-14T23:16:29.611" v="953" actId="20577"/>
        <pc:sldMkLst>
          <pc:docMk/>
          <pc:sldMk cId="1368614159" sldId="278"/>
        </pc:sldMkLst>
        <pc:spChg chg="mod">
          <ac:chgData name="Mohammad Ali Mousavi" userId="S::s.m.a.mousavi@tilburguniversity.edu::fda37bdc-79c3-467f-931b-5b25d6f3ef31" providerId="AD" clId="Web-{830276A7-C073-405B-8ADF-07A77D255097}" dt="2024-01-14T23:16:29.611" v="953" actId="20577"/>
          <ac:spMkLst>
            <pc:docMk/>
            <pc:sldMk cId="1368614159" sldId="278"/>
            <ac:spMk id="2" creationId="{9F3BDED9-2A23-FA14-8A0E-B6FF97FD6F62}"/>
          </ac:spMkLst>
        </pc:spChg>
        <pc:spChg chg="mod">
          <ac:chgData name="Mohammad Ali Mousavi" userId="S::s.m.a.mousavi@tilburguniversity.edu::fda37bdc-79c3-467f-931b-5b25d6f3ef31" providerId="AD" clId="Web-{830276A7-C073-405B-8ADF-07A77D255097}" dt="2024-01-14T23:15:49" v="943" actId="20577"/>
          <ac:spMkLst>
            <pc:docMk/>
            <pc:sldMk cId="1368614159" sldId="278"/>
            <ac:spMk id="3" creationId="{C8D5691B-9E5F-AEFF-0FF3-55BEC8806EB4}"/>
          </ac:spMkLst>
        </pc:spChg>
      </pc:sldChg>
      <pc:sldChg chg="modSp new">
        <pc:chgData name="Mohammad Ali Mousavi" userId="S::s.m.a.mousavi@tilburguniversity.edu::fda37bdc-79c3-467f-931b-5b25d6f3ef31" providerId="AD" clId="Web-{830276A7-C073-405B-8ADF-07A77D255097}" dt="2024-01-14T23:16:03.329" v="946" actId="20577"/>
        <pc:sldMkLst>
          <pc:docMk/>
          <pc:sldMk cId="2941404376" sldId="279"/>
        </pc:sldMkLst>
        <pc:spChg chg="mod">
          <ac:chgData name="Mohammad Ali Mousavi" userId="S::s.m.a.mousavi@tilburguniversity.edu::fda37bdc-79c3-467f-931b-5b25d6f3ef31" providerId="AD" clId="Web-{830276A7-C073-405B-8ADF-07A77D255097}" dt="2024-01-14T23:16:03.329" v="946" actId="20577"/>
          <ac:spMkLst>
            <pc:docMk/>
            <pc:sldMk cId="2941404376" sldId="279"/>
            <ac:spMk id="2" creationId="{52886750-0D74-861D-5A61-53E19A2CE01B}"/>
          </ac:spMkLst>
        </pc:spChg>
        <pc:spChg chg="mod">
          <ac:chgData name="Mohammad Ali Mousavi" userId="S::s.m.a.mousavi@tilburguniversity.edu::fda37bdc-79c3-467f-931b-5b25d6f3ef31" providerId="AD" clId="Web-{830276A7-C073-405B-8ADF-07A77D255097}" dt="2024-01-14T22:53:55.819" v="492" actId="20577"/>
          <ac:spMkLst>
            <pc:docMk/>
            <pc:sldMk cId="2941404376" sldId="279"/>
            <ac:spMk id="3" creationId="{34E87598-1DF6-1059-2C48-729DFB8BFD79}"/>
          </ac:spMkLst>
        </pc:spChg>
      </pc:sldChg>
      <pc:sldChg chg="addSp delSp modSp new mod setBg">
        <pc:chgData name="Mohammad Ali Mousavi" userId="S::s.m.a.mousavi@tilburguniversity.edu::fda37bdc-79c3-467f-931b-5b25d6f3ef31" providerId="AD" clId="Web-{830276A7-C073-405B-8ADF-07A77D255097}" dt="2024-01-14T23:25:10.436" v="1030" actId="1076"/>
        <pc:sldMkLst>
          <pc:docMk/>
          <pc:sldMk cId="2206126854" sldId="280"/>
        </pc:sldMkLst>
        <pc:spChg chg="mod">
          <ac:chgData name="Mohammad Ali Mousavi" userId="S::s.m.a.mousavi@tilburguniversity.edu::fda37bdc-79c3-467f-931b-5b25d6f3ef31" providerId="AD" clId="Web-{830276A7-C073-405B-8ADF-07A77D255097}" dt="2024-01-14T23:18:24.682" v="965"/>
          <ac:spMkLst>
            <pc:docMk/>
            <pc:sldMk cId="2206126854" sldId="280"/>
            <ac:spMk id="2" creationId="{16059FF9-B405-BFD8-7B07-5EEFAEF776B4}"/>
          </ac:spMkLst>
        </pc:spChg>
        <pc:spChg chg="del">
          <ac:chgData name="Mohammad Ali Mousavi" userId="S::s.m.a.mousavi@tilburguniversity.edu::fda37bdc-79c3-467f-931b-5b25d6f3ef31" providerId="AD" clId="Web-{830276A7-C073-405B-8ADF-07A77D255097}" dt="2024-01-14T23:18:12.119" v="963"/>
          <ac:spMkLst>
            <pc:docMk/>
            <pc:sldMk cId="2206126854" sldId="280"/>
            <ac:spMk id="3" creationId="{8B7A6118-B14C-E964-06E6-66A9183AC93E}"/>
          </ac:spMkLst>
        </pc:spChg>
        <pc:spChg chg="add del mod">
          <ac:chgData name="Mohammad Ali Mousavi" userId="S::s.m.a.mousavi@tilburguniversity.edu::fda37bdc-79c3-467f-931b-5b25d6f3ef31" providerId="AD" clId="Web-{830276A7-C073-405B-8ADF-07A77D255097}" dt="2024-01-14T23:18:43.995" v="973" actId="20577"/>
          <ac:spMkLst>
            <pc:docMk/>
            <pc:sldMk cId="2206126854" sldId="280"/>
            <ac:spMk id="5" creationId="{C6EF7946-EA13-8D32-BC06-E4B207264255}"/>
          </ac:spMkLst>
        </pc:spChg>
        <pc:spChg chg="add del">
          <ac:chgData name="Mohammad Ali Mousavi" userId="S::s.m.a.mousavi@tilburguniversity.edu::fda37bdc-79c3-467f-931b-5b25d6f3ef31" providerId="AD" clId="Web-{830276A7-C073-405B-8ADF-07A77D255097}" dt="2024-01-14T23:18:24.682" v="965"/>
          <ac:spMkLst>
            <pc:docMk/>
            <pc:sldMk cId="2206126854" sldId="280"/>
            <ac:spMk id="11" creationId="{BACC6370-2D7E-4714-9D71-7542949D7D5D}"/>
          </ac:spMkLst>
        </pc:spChg>
        <pc:spChg chg="add del">
          <ac:chgData name="Mohammad Ali Mousavi" userId="S::s.m.a.mousavi@tilburguniversity.edu::fda37bdc-79c3-467f-931b-5b25d6f3ef31" providerId="AD" clId="Web-{830276A7-C073-405B-8ADF-07A77D255097}" dt="2024-01-14T23:18:24.682" v="965"/>
          <ac:spMkLst>
            <pc:docMk/>
            <pc:sldMk cId="2206126854" sldId="280"/>
            <ac:spMk id="13" creationId="{F68B3F68-107C-434F-AA38-110D5EA91B85}"/>
          </ac:spMkLst>
        </pc:spChg>
        <pc:spChg chg="add del">
          <ac:chgData name="Mohammad Ali Mousavi" userId="S::s.m.a.mousavi@tilburguniversity.edu::fda37bdc-79c3-467f-931b-5b25d6f3ef31" providerId="AD" clId="Web-{830276A7-C073-405B-8ADF-07A77D255097}" dt="2024-01-14T23:18:24.682" v="965"/>
          <ac:spMkLst>
            <pc:docMk/>
            <pc:sldMk cId="2206126854" sldId="280"/>
            <ac:spMk id="15" creationId="{AAD0DBB9-1A4B-4391-81D4-CB19F9AB918A}"/>
          </ac:spMkLst>
        </pc:spChg>
        <pc:spChg chg="add del">
          <ac:chgData name="Mohammad Ali Mousavi" userId="S::s.m.a.mousavi@tilburguniversity.edu::fda37bdc-79c3-467f-931b-5b25d6f3ef31" providerId="AD" clId="Web-{830276A7-C073-405B-8ADF-07A77D255097}" dt="2024-01-14T23:18:24.682" v="965"/>
          <ac:spMkLst>
            <pc:docMk/>
            <pc:sldMk cId="2206126854" sldId="280"/>
            <ac:spMk id="17" creationId="{063BBA22-50EA-4C4D-BE05-F1CE4E63AA56}"/>
          </ac:spMkLst>
        </pc:spChg>
        <pc:graphicFrameChg chg="add del">
          <ac:chgData name="Mohammad Ali Mousavi" userId="S::s.m.a.mousavi@tilburguniversity.edu::fda37bdc-79c3-467f-931b-5b25d6f3ef31" providerId="AD" clId="Web-{830276A7-C073-405B-8ADF-07A77D255097}" dt="2024-01-14T23:18:24.682" v="965"/>
          <ac:graphicFrameMkLst>
            <pc:docMk/>
            <pc:sldMk cId="2206126854" sldId="280"/>
            <ac:graphicFrameMk id="7" creationId="{EA8ADD1C-22D9-D384-6D97-DDAFE939FF8F}"/>
          </ac:graphicFrameMkLst>
        </pc:graphicFrameChg>
        <pc:picChg chg="add mod ord">
          <ac:chgData name="Mohammad Ali Mousavi" userId="S::s.m.a.mousavi@tilburguniversity.edu::fda37bdc-79c3-467f-931b-5b25d6f3ef31" providerId="AD" clId="Web-{830276A7-C073-405B-8ADF-07A77D255097}" dt="2024-01-14T23:23:59.042" v="1025" actId="1076"/>
          <ac:picMkLst>
            <pc:docMk/>
            <pc:sldMk cId="2206126854" sldId="280"/>
            <ac:picMk id="43" creationId="{9F586CEA-F435-0EA0-92F9-41468D05FAD4}"/>
          </ac:picMkLst>
        </pc:picChg>
        <pc:picChg chg="add del mod">
          <ac:chgData name="Mohammad Ali Mousavi" userId="S::s.m.a.mousavi@tilburguniversity.edu::fda37bdc-79c3-467f-931b-5b25d6f3ef31" providerId="AD" clId="Web-{830276A7-C073-405B-8ADF-07A77D255097}" dt="2024-01-14T23:24:40.716" v="1027"/>
          <ac:picMkLst>
            <pc:docMk/>
            <pc:sldMk cId="2206126854" sldId="280"/>
            <ac:picMk id="44" creationId="{A88DD631-9450-76A9-95DD-F580179CE083}"/>
          </ac:picMkLst>
        </pc:picChg>
        <pc:picChg chg="add mod">
          <ac:chgData name="Mohammad Ali Mousavi" userId="S::s.m.a.mousavi@tilburguniversity.edu::fda37bdc-79c3-467f-931b-5b25d6f3ef31" providerId="AD" clId="Web-{830276A7-C073-405B-8ADF-07A77D255097}" dt="2024-01-14T23:25:10.436" v="1030" actId="1076"/>
          <ac:picMkLst>
            <pc:docMk/>
            <pc:sldMk cId="2206126854" sldId="280"/>
            <ac:picMk id="45" creationId="{EA1D2795-3E44-A37C-53CD-E45190D5407B}"/>
          </ac:picMkLst>
        </pc:picChg>
      </pc:sldChg>
      <pc:sldChg chg="modSp add replId">
        <pc:chgData name="Mohammad Ali Mousavi" userId="S::s.m.a.mousavi@tilburguniversity.edu::fda37bdc-79c3-467f-931b-5b25d6f3ef31" providerId="AD" clId="Web-{830276A7-C073-405B-8ADF-07A77D255097}" dt="2024-01-14T23:19:00.090" v="980" actId="20577"/>
        <pc:sldMkLst>
          <pc:docMk/>
          <pc:sldMk cId="70597104" sldId="281"/>
        </pc:sldMkLst>
        <pc:spChg chg="mod">
          <ac:chgData name="Mohammad Ali Mousavi" userId="S::s.m.a.mousavi@tilburguniversity.edu::fda37bdc-79c3-467f-931b-5b25d6f3ef31" providerId="AD" clId="Web-{830276A7-C073-405B-8ADF-07A77D255097}" dt="2024-01-14T23:19:00.090" v="980" actId="20577"/>
          <ac:spMkLst>
            <pc:docMk/>
            <pc:sldMk cId="70597104" sldId="281"/>
            <ac:spMk id="5" creationId="{525A7024-C20C-A54E-B67D-94ECD9E9E1E1}"/>
          </ac:spMkLst>
        </pc:spChg>
      </pc:sldChg>
      <pc:sldChg chg="modSp add replId">
        <pc:chgData name="Mohammad Ali Mousavi" userId="S::s.m.a.mousavi@tilburguniversity.edu::fda37bdc-79c3-467f-931b-5b25d6f3ef31" providerId="AD" clId="Web-{830276A7-C073-405B-8ADF-07A77D255097}" dt="2024-01-14T23:19:09.559" v="984" actId="20577"/>
        <pc:sldMkLst>
          <pc:docMk/>
          <pc:sldMk cId="2252326547" sldId="282"/>
        </pc:sldMkLst>
        <pc:spChg chg="mod">
          <ac:chgData name="Mohammad Ali Mousavi" userId="S::s.m.a.mousavi@tilburguniversity.edu::fda37bdc-79c3-467f-931b-5b25d6f3ef31" providerId="AD" clId="Web-{830276A7-C073-405B-8ADF-07A77D255097}" dt="2024-01-14T23:19:09.559" v="984" actId="20577"/>
          <ac:spMkLst>
            <pc:docMk/>
            <pc:sldMk cId="2252326547" sldId="282"/>
            <ac:spMk id="5" creationId="{D181D1AC-3DA1-9A9D-0202-A2672750B1DF}"/>
          </ac:spMkLst>
        </pc:spChg>
      </pc:sldChg>
      <pc:sldChg chg="modSp add replId">
        <pc:chgData name="Mohammad Ali Mousavi" userId="S::s.m.a.mousavi@tilburguniversity.edu::fda37bdc-79c3-467f-931b-5b25d6f3ef31" providerId="AD" clId="Web-{830276A7-C073-405B-8ADF-07A77D255097}" dt="2024-01-14T23:19:37.560" v="991" actId="20577"/>
        <pc:sldMkLst>
          <pc:docMk/>
          <pc:sldMk cId="4144380711" sldId="283"/>
        </pc:sldMkLst>
        <pc:spChg chg="mod">
          <ac:chgData name="Mohammad Ali Mousavi" userId="S::s.m.a.mousavi@tilburguniversity.edu::fda37bdc-79c3-467f-931b-5b25d6f3ef31" providerId="AD" clId="Web-{830276A7-C073-405B-8ADF-07A77D255097}" dt="2024-01-14T23:19:37.560" v="991" actId="20577"/>
          <ac:spMkLst>
            <pc:docMk/>
            <pc:sldMk cId="4144380711" sldId="283"/>
            <ac:spMk id="5" creationId="{3827CBFC-DC4E-3F59-DC34-8F31C0DF9DC0}"/>
          </ac:spMkLst>
        </pc:spChg>
      </pc:sldChg>
      <pc:sldChg chg="modSp add replId">
        <pc:chgData name="Mohammad Ali Mousavi" userId="S::s.m.a.mousavi@tilburguniversity.edu::fda37bdc-79c3-467f-931b-5b25d6f3ef31" providerId="AD" clId="Web-{830276A7-C073-405B-8ADF-07A77D255097}" dt="2024-01-14T23:19:34.107" v="990" actId="20577"/>
        <pc:sldMkLst>
          <pc:docMk/>
          <pc:sldMk cId="2556012687" sldId="284"/>
        </pc:sldMkLst>
        <pc:spChg chg="mod">
          <ac:chgData name="Mohammad Ali Mousavi" userId="S::s.m.a.mousavi@tilburguniversity.edu::fda37bdc-79c3-467f-931b-5b25d6f3ef31" providerId="AD" clId="Web-{830276A7-C073-405B-8ADF-07A77D255097}" dt="2024-01-14T23:19:34.107" v="990" actId="20577"/>
          <ac:spMkLst>
            <pc:docMk/>
            <pc:sldMk cId="2556012687" sldId="284"/>
            <ac:spMk id="5" creationId="{B732520A-5924-EC24-BAC1-E2BB0857D85C}"/>
          </ac:spMkLst>
        </pc:spChg>
      </pc:sldChg>
      <pc:sldChg chg="modSp add replId">
        <pc:chgData name="Mohammad Ali Mousavi" userId="S::s.m.a.mousavi@tilburguniversity.edu::fda37bdc-79c3-467f-931b-5b25d6f3ef31" providerId="AD" clId="Web-{830276A7-C073-405B-8ADF-07A77D255097}" dt="2024-01-14T23:20:23.500" v="998" actId="20577"/>
        <pc:sldMkLst>
          <pc:docMk/>
          <pc:sldMk cId="1331114280" sldId="285"/>
        </pc:sldMkLst>
        <pc:spChg chg="mod">
          <ac:chgData name="Mohammad Ali Mousavi" userId="S::s.m.a.mousavi@tilburguniversity.edu::fda37bdc-79c3-467f-931b-5b25d6f3ef31" providerId="AD" clId="Web-{830276A7-C073-405B-8ADF-07A77D255097}" dt="2024-01-14T23:20:23.500" v="998" actId="20577"/>
          <ac:spMkLst>
            <pc:docMk/>
            <pc:sldMk cId="1331114280" sldId="285"/>
            <ac:spMk id="5" creationId="{C802B48A-DCFB-1D95-0057-53ACF2CCFA5D}"/>
          </ac:spMkLst>
        </pc:spChg>
      </pc:sldChg>
      <pc:sldChg chg="add del replId">
        <pc:chgData name="Mohammad Ali Mousavi" userId="S::s.m.a.mousavi@tilburguniversity.edu::fda37bdc-79c3-467f-931b-5b25d6f3ef31" providerId="AD" clId="Web-{830276A7-C073-405B-8ADF-07A77D255097}" dt="2024-01-14T23:20:45.688" v="999"/>
        <pc:sldMkLst>
          <pc:docMk/>
          <pc:sldMk cId="1385882303" sldId="286"/>
        </pc:sldMkLst>
      </pc:sldChg>
    </pc:docChg>
  </pc:docChgLst>
  <pc:docChgLst>
    <pc:chgData name="Faezeh Pour Hashemi" userId="S::s.f.pourhashemi@tilburguniversity.edu::3bdcf530-290b-49cd-96b7-ec91ce170b08" providerId="AD" clId="Web-{DBD949E7-EBC9-46A5-A3F9-0C15E36E110E}"/>
    <pc:docChg chg="addSld delSld modSld">
      <pc:chgData name="Faezeh Pour Hashemi" userId="S::s.f.pourhashemi@tilburguniversity.edu::3bdcf530-290b-49cd-96b7-ec91ce170b08" providerId="AD" clId="Web-{DBD949E7-EBC9-46A5-A3F9-0C15E36E110E}" dt="2024-01-25T11:17:41.582" v="74" actId="20577"/>
      <pc:docMkLst>
        <pc:docMk/>
      </pc:docMkLst>
      <pc:sldChg chg="del">
        <pc:chgData name="Faezeh Pour Hashemi" userId="S::s.f.pourhashemi@tilburguniversity.edu::3bdcf530-290b-49cd-96b7-ec91ce170b08" providerId="AD" clId="Web-{DBD949E7-EBC9-46A5-A3F9-0C15E36E110E}" dt="2024-01-25T11:09:18.536" v="0"/>
        <pc:sldMkLst>
          <pc:docMk/>
          <pc:sldMk cId="4196067213" sldId="261"/>
        </pc:sldMkLst>
      </pc:sldChg>
      <pc:sldChg chg="addSp delSp modSp new mod setBg">
        <pc:chgData name="Faezeh Pour Hashemi" userId="S::s.f.pourhashemi@tilburguniversity.edu::3bdcf530-290b-49cd-96b7-ec91ce170b08" providerId="AD" clId="Web-{DBD949E7-EBC9-46A5-A3F9-0C15E36E110E}" dt="2024-01-25T11:17:41.582" v="74" actId="20577"/>
        <pc:sldMkLst>
          <pc:docMk/>
          <pc:sldMk cId="154865215" sldId="305"/>
        </pc:sldMkLst>
        <pc:spChg chg="del">
          <ac:chgData name="Faezeh Pour Hashemi" userId="S::s.f.pourhashemi@tilburguniversity.edu::3bdcf530-290b-49cd-96b7-ec91ce170b08" providerId="AD" clId="Web-{DBD949E7-EBC9-46A5-A3F9-0C15E36E110E}" dt="2024-01-25T11:10:31.600" v="2"/>
          <ac:spMkLst>
            <pc:docMk/>
            <pc:sldMk cId="154865215" sldId="305"/>
            <ac:spMk id="2" creationId="{3061609B-E059-DB70-CDC4-DC37A363D0DA}"/>
          </ac:spMkLst>
        </pc:spChg>
        <pc:spChg chg="del">
          <ac:chgData name="Faezeh Pour Hashemi" userId="S::s.f.pourhashemi@tilburguniversity.edu::3bdcf530-290b-49cd-96b7-ec91ce170b08" providerId="AD" clId="Web-{DBD949E7-EBC9-46A5-A3F9-0C15E36E110E}" dt="2024-01-25T11:10:33.647" v="3"/>
          <ac:spMkLst>
            <pc:docMk/>
            <pc:sldMk cId="154865215" sldId="305"/>
            <ac:spMk id="3" creationId="{7AF68483-F0D0-94B6-C8D1-2BE1536CD2B5}"/>
          </ac:spMkLst>
        </pc:spChg>
        <pc:spChg chg="add mod">
          <ac:chgData name="Faezeh Pour Hashemi" userId="S::s.f.pourhashemi@tilburguniversity.edu::3bdcf530-290b-49cd-96b7-ec91ce170b08" providerId="AD" clId="Web-{DBD949E7-EBC9-46A5-A3F9-0C15E36E110E}" dt="2024-01-25T11:17:41.582" v="74" actId="20577"/>
          <ac:spMkLst>
            <pc:docMk/>
            <pc:sldMk cId="154865215" sldId="305"/>
            <ac:spMk id="9" creationId="{8EB6D7B7-6FF1-8FD4-4FD9-56D0883D33D8}"/>
          </ac:spMkLst>
        </pc:spChg>
        <pc:picChg chg="add mod">
          <ac:chgData name="Faezeh Pour Hashemi" userId="S::s.f.pourhashemi@tilburguniversity.edu::3bdcf530-290b-49cd-96b7-ec91ce170b08" providerId="AD" clId="Web-{DBD949E7-EBC9-46A5-A3F9-0C15E36E110E}" dt="2024-01-25T11:11:08.930" v="8" actId="14100"/>
          <ac:picMkLst>
            <pc:docMk/>
            <pc:sldMk cId="154865215" sldId="305"/>
            <ac:picMk id="5" creationId="{F717C3B5-AE92-8C04-11F4-6EAE9A86453B}"/>
          </ac:picMkLst>
        </pc:picChg>
        <pc:picChg chg="add mod">
          <ac:chgData name="Faezeh Pour Hashemi" userId="S::s.f.pourhashemi@tilburguniversity.edu::3bdcf530-290b-49cd-96b7-ec91ce170b08" providerId="AD" clId="Web-{DBD949E7-EBC9-46A5-A3F9-0C15E36E110E}" dt="2024-01-25T11:11:30.930" v="14" actId="14100"/>
          <ac:picMkLst>
            <pc:docMk/>
            <pc:sldMk cId="154865215" sldId="305"/>
            <ac:picMk id="7" creationId="{0BD13DD2-3B27-612F-EB80-B65CD6C235D0}"/>
          </ac:picMkLst>
        </pc:picChg>
        <pc:picChg chg="add mod">
          <ac:chgData name="Faezeh Pour Hashemi" userId="S::s.f.pourhashemi@tilburguniversity.edu::3bdcf530-290b-49cd-96b7-ec91ce170b08" providerId="AD" clId="Web-{DBD949E7-EBC9-46A5-A3F9-0C15E36E110E}" dt="2024-01-25T11:15:42.813" v="19" actId="1076"/>
          <ac:picMkLst>
            <pc:docMk/>
            <pc:sldMk cId="154865215" sldId="305"/>
            <ac:picMk id="8" creationId="{118AD6B4-C4B7-5590-B56F-EAB553D61F4F}"/>
          </ac:picMkLst>
        </pc:picChg>
      </pc:sldChg>
    </pc:docChg>
  </pc:docChgLst>
  <pc:docChgLst>
    <pc:chgData name="Faezeh Pour Hashemi" userId="S::s.f.pourhashemi@tilburguniversity.edu::3bdcf530-290b-49cd-96b7-ec91ce170b08" providerId="AD" clId="Web-{58F21F03-831C-4AC8-B273-FB0F8A93EF6A}"/>
    <pc:docChg chg="delSld modSld">
      <pc:chgData name="Faezeh Pour Hashemi" userId="S::s.f.pourhashemi@tilburguniversity.edu::3bdcf530-290b-49cd-96b7-ec91ce170b08" providerId="AD" clId="Web-{58F21F03-831C-4AC8-B273-FB0F8A93EF6A}" dt="2024-01-25T18:54:14.203" v="28" actId="20577"/>
      <pc:docMkLst>
        <pc:docMk/>
      </pc:docMkLst>
      <pc:sldChg chg="modSp">
        <pc:chgData name="Faezeh Pour Hashemi" userId="S::s.f.pourhashemi@tilburguniversity.edu::3bdcf530-290b-49cd-96b7-ec91ce170b08" providerId="AD" clId="Web-{58F21F03-831C-4AC8-B273-FB0F8A93EF6A}" dt="2024-01-25T18:54:14.203" v="28" actId="20577"/>
        <pc:sldMkLst>
          <pc:docMk/>
          <pc:sldMk cId="1972391343" sldId="259"/>
        </pc:sldMkLst>
        <pc:spChg chg="mod">
          <ac:chgData name="Faezeh Pour Hashemi" userId="S::s.f.pourhashemi@tilburguniversity.edu::3bdcf530-290b-49cd-96b7-ec91ce170b08" providerId="AD" clId="Web-{58F21F03-831C-4AC8-B273-FB0F8A93EF6A}" dt="2024-01-25T18:54:14.203" v="28" actId="20577"/>
          <ac:spMkLst>
            <pc:docMk/>
            <pc:sldMk cId="1972391343" sldId="259"/>
            <ac:spMk id="4" creationId="{8BBF4096-8E98-A438-77DA-C585CB378B8D}"/>
          </ac:spMkLst>
        </pc:spChg>
      </pc:sldChg>
      <pc:sldChg chg="del">
        <pc:chgData name="Faezeh Pour Hashemi" userId="S::s.f.pourhashemi@tilburguniversity.edu::3bdcf530-290b-49cd-96b7-ec91ce170b08" providerId="AD" clId="Web-{58F21F03-831C-4AC8-B273-FB0F8A93EF6A}" dt="2024-01-25T18:39:55.175" v="0"/>
        <pc:sldMkLst>
          <pc:docMk/>
          <pc:sldMk cId="2304395857" sldId="260"/>
        </pc:sldMkLst>
      </pc:sldChg>
    </pc:docChg>
  </pc:docChgLst>
  <pc:docChgLst>
    <pc:chgData name="Evy van Weelden" userId="S::e.vanweelden@tilburguniversity.edu::1c206954-7639-42c9-b11b-2bec84b862d9" providerId="AD" clId="Web-{221AFAE3-12AC-4229-B51C-1EA41184E8CA}"/>
    <pc:docChg chg="modSld">
      <pc:chgData name="Evy van Weelden" userId="S::e.vanweelden@tilburguniversity.edu::1c206954-7639-42c9-b11b-2bec84b862d9" providerId="AD" clId="Web-{221AFAE3-12AC-4229-B51C-1EA41184E8CA}" dt="2024-01-25T20:30:07.851" v="7" actId="20577"/>
      <pc:docMkLst>
        <pc:docMk/>
      </pc:docMkLst>
      <pc:sldChg chg="modSp">
        <pc:chgData name="Evy van Weelden" userId="S::e.vanweelden@tilburguniversity.edu::1c206954-7639-42c9-b11b-2bec84b862d9" providerId="AD" clId="Web-{221AFAE3-12AC-4229-B51C-1EA41184E8CA}" dt="2024-01-25T20:30:07.851" v="7" actId="20577"/>
        <pc:sldMkLst>
          <pc:docMk/>
          <pc:sldMk cId="1450616795" sldId="308"/>
        </pc:sldMkLst>
        <pc:spChg chg="mod">
          <ac:chgData name="Evy van Weelden" userId="S::e.vanweelden@tilburguniversity.edu::1c206954-7639-42c9-b11b-2bec84b862d9" providerId="AD" clId="Web-{221AFAE3-12AC-4229-B51C-1EA41184E8CA}" dt="2024-01-25T20:30:07.851" v="7" actId="20577"/>
          <ac:spMkLst>
            <pc:docMk/>
            <pc:sldMk cId="1450616795" sldId="308"/>
            <ac:spMk id="6" creationId="{F74C9C5E-0F57-614B-8ECE-35F4EA015B84}"/>
          </ac:spMkLst>
        </pc:spChg>
      </pc:sldChg>
    </pc:docChg>
  </pc:docChgLst>
  <pc:docChgLst>
    <pc:chgData name="Evy van Weelden" userId="S::e.vanweelden@tilburguniversity.edu::1c206954-7639-42c9-b11b-2bec84b862d9" providerId="AD" clId="Web-{E0F54105-D7E3-4599-A32D-F54B7FD70D13}"/>
    <pc:docChg chg="modSld">
      <pc:chgData name="Evy van Weelden" userId="S::e.vanweelden@tilburguniversity.edu::1c206954-7639-42c9-b11b-2bec84b862d9" providerId="AD" clId="Web-{E0F54105-D7E3-4599-A32D-F54B7FD70D13}" dt="2024-01-24T16:09:05.788" v="20" actId="20577"/>
      <pc:docMkLst>
        <pc:docMk/>
      </pc:docMkLst>
      <pc:sldChg chg="modSp">
        <pc:chgData name="Evy van Weelden" userId="S::e.vanweelden@tilburguniversity.edu::1c206954-7639-42c9-b11b-2bec84b862d9" providerId="AD" clId="Web-{E0F54105-D7E3-4599-A32D-F54B7FD70D13}" dt="2024-01-24T16:09:05.788" v="20" actId="20577"/>
        <pc:sldMkLst>
          <pc:docMk/>
          <pc:sldMk cId="991265451" sldId="304"/>
        </pc:sldMkLst>
        <pc:spChg chg="mod">
          <ac:chgData name="Evy van Weelden" userId="S::e.vanweelden@tilburguniversity.edu::1c206954-7639-42c9-b11b-2bec84b862d9" providerId="AD" clId="Web-{E0F54105-D7E3-4599-A32D-F54B7FD70D13}" dt="2024-01-24T16:09:05.788" v="20" actId="20577"/>
          <ac:spMkLst>
            <pc:docMk/>
            <pc:sldMk cId="991265451" sldId="304"/>
            <ac:spMk id="3" creationId="{46C79ECD-8CEA-8B74-523E-2707EA8B1EA9}"/>
          </ac:spMkLst>
        </pc:spChg>
      </pc:sldChg>
    </pc:docChg>
  </pc:docChgLst>
  <pc:docChgLst>
    <pc:chgData name="Mohammad Ali Mousavi" userId="S::s.m.a.mousavi@tilburguniversity.edu::fda37bdc-79c3-467f-931b-5b25d6f3ef31" providerId="AD" clId="Web-{FCD0DA86-B8EF-49DE-A103-BAD7CAF60D05}"/>
    <pc:docChg chg="modSld">
      <pc:chgData name="Mohammad Ali Mousavi" userId="S::s.m.a.mousavi@tilburguniversity.edu::fda37bdc-79c3-467f-931b-5b25d6f3ef31" providerId="AD" clId="Web-{FCD0DA86-B8EF-49DE-A103-BAD7CAF60D05}" dt="2024-01-17T10:02:52.126" v="88" actId="20577"/>
      <pc:docMkLst>
        <pc:docMk/>
      </pc:docMkLst>
      <pc:sldChg chg="modSp">
        <pc:chgData name="Mohammad Ali Mousavi" userId="S::s.m.a.mousavi@tilburguniversity.edu::fda37bdc-79c3-467f-931b-5b25d6f3ef31" providerId="AD" clId="Web-{FCD0DA86-B8EF-49DE-A103-BAD7CAF60D05}" dt="2024-01-17T10:02:52.126" v="88" actId="20577"/>
        <pc:sldMkLst>
          <pc:docMk/>
          <pc:sldMk cId="1331114280" sldId="285"/>
        </pc:sldMkLst>
        <pc:spChg chg="mod">
          <ac:chgData name="Mohammad Ali Mousavi" userId="S::s.m.a.mousavi@tilburguniversity.edu::fda37bdc-79c3-467f-931b-5b25d6f3ef31" providerId="AD" clId="Web-{FCD0DA86-B8EF-49DE-A103-BAD7CAF60D05}" dt="2024-01-17T10:02:52.126" v="88" actId="20577"/>
          <ac:spMkLst>
            <pc:docMk/>
            <pc:sldMk cId="1331114280" sldId="285"/>
            <ac:spMk id="5" creationId="{C802B48A-DCFB-1D95-0057-53ACF2CCFA5D}"/>
          </ac:spMkLst>
        </pc:spChg>
      </pc:sldChg>
    </pc:docChg>
  </pc:docChgLst>
  <pc:docChgLst>
    <pc:chgData name="Evy van Weelden" userId="S::e.vanweelden@tilburguniversity.edu::1c206954-7639-42c9-b11b-2bec84b862d9" providerId="AD" clId="Web-{A64D1C8B-BE20-4F5F-8178-180767E033FE}"/>
    <pc:docChg chg="addSld modSld sldOrd">
      <pc:chgData name="Evy van Weelden" userId="S::e.vanweelden@tilburguniversity.edu::1c206954-7639-42c9-b11b-2bec84b862d9" providerId="AD" clId="Web-{A64D1C8B-BE20-4F5F-8178-180767E033FE}" dt="2023-11-16T08:44:06.944" v="31" actId="20577"/>
      <pc:docMkLst>
        <pc:docMk/>
      </pc:docMkLst>
      <pc:sldChg chg="modSp new ord">
        <pc:chgData name="Evy van Weelden" userId="S::e.vanweelden@tilburguniversity.edu::1c206954-7639-42c9-b11b-2bec84b862d9" providerId="AD" clId="Web-{A64D1C8B-BE20-4F5F-8178-180767E033FE}" dt="2023-11-16T08:44:06.944" v="31" actId="20577"/>
        <pc:sldMkLst>
          <pc:docMk/>
          <pc:sldMk cId="2831525134" sldId="257"/>
        </pc:sldMkLst>
        <pc:spChg chg="mod">
          <ac:chgData name="Evy van Weelden" userId="S::e.vanweelden@tilburguniversity.edu::1c206954-7639-42c9-b11b-2bec84b862d9" providerId="AD" clId="Web-{A64D1C8B-BE20-4F5F-8178-180767E033FE}" dt="2023-11-16T08:44:06.944" v="31" actId="20577"/>
          <ac:spMkLst>
            <pc:docMk/>
            <pc:sldMk cId="2831525134" sldId="257"/>
            <ac:spMk id="3" creationId="{9FC4AF13-A59D-D697-73F9-99C42B44F68F}"/>
          </ac:spMkLst>
        </pc:spChg>
      </pc:sldChg>
    </pc:docChg>
  </pc:docChgLst>
  <pc:docChgLst>
    <pc:chgData name="Faezeh Pour Hashemi" userId="S::s.f.pourhashemi@tilburguniversity.edu::3bdcf530-290b-49cd-96b7-ec91ce170b08" providerId="AD" clId="Web-{35012089-C5A8-42F9-AB03-E33EE893CF13}"/>
    <pc:docChg chg="modSld">
      <pc:chgData name="Faezeh Pour Hashemi" userId="S::s.f.pourhashemi@tilburguniversity.edu::3bdcf530-290b-49cd-96b7-ec91ce170b08" providerId="AD" clId="Web-{35012089-C5A8-42F9-AB03-E33EE893CF13}" dt="2024-01-26T09:21:45.233" v="2"/>
      <pc:docMkLst>
        <pc:docMk/>
      </pc:docMkLst>
      <pc:sldChg chg="addSp modSp">
        <pc:chgData name="Faezeh Pour Hashemi" userId="S::s.f.pourhashemi@tilburguniversity.edu::3bdcf530-290b-49cd-96b7-ec91ce170b08" providerId="AD" clId="Web-{35012089-C5A8-42F9-AB03-E33EE893CF13}" dt="2024-01-26T09:21:45.233" v="2"/>
        <pc:sldMkLst>
          <pc:docMk/>
          <pc:sldMk cId="2641474571" sldId="268"/>
        </pc:sldMkLst>
        <pc:spChg chg="add mod">
          <ac:chgData name="Faezeh Pour Hashemi" userId="S::s.f.pourhashemi@tilburguniversity.edu::3bdcf530-290b-49cd-96b7-ec91ce170b08" providerId="AD" clId="Web-{35012089-C5A8-42F9-AB03-E33EE893CF13}" dt="2024-01-26T09:21:45.233" v="2"/>
          <ac:spMkLst>
            <pc:docMk/>
            <pc:sldMk cId="2641474571" sldId="268"/>
            <ac:spMk id="5" creationId="{FC46F743-8F5B-F9BE-2ECF-F70A687BF1B1}"/>
          </ac:spMkLst>
        </pc:spChg>
      </pc:sldChg>
    </pc:docChg>
  </pc:docChgLst>
  <pc:docChgLst>
    <pc:chgData name="Evy van Weelden" userId="S::e.vanweelden@tilburguniversity.edu::1c206954-7639-42c9-b11b-2bec84b862d9" providerId="AD" clId="Web-{562AF761-9095-4BA9-8225-E143B4D58DD6}"/>
    <pc:docChg chg="modSld">
      <pc:chgData name="Evy van Weelden" userId="S::e.vanweelden@tilburguniversity.edu::1c206954-7639-42c9-b11b-2bec84b862d9" providerId="AD" clId="Web-{562AF761-9095-4BA9-8225-E143B4D58DD6}" dt="2024-01-26T11:28:35.319" v="6" actId="20577"/>
      <pc:docMkLst>
        <pc:docMk/>
      </pc:docMkLst>
      <pc:sldChg chg="modSp">
        <pc:chgData name="Evy van Weelden" userId="S::e.vanweelden@tilburguniversity.edu::1c206954-7639-42c9-b11b-2bec84b862d9" providerId="AD" clId="Web-{562AF761-9095-4BA9-8225-E143B4D58DD6}" dt="2024-01-26T11:26:27.144" v="5" actId="20577"/>
        <pc:sldMkLst>
          <pc:docMk/>
          <pc:sldMk cId="4240845545" sldId="302"/>
        </pc:sldMkLst>
        <pc:spChg chg="mod">
          <ac:chgData name="Evy van Weelden" userId="S::e.vanweelden@tilburguniversity.edu::1c206954-7639-42c9-b11b-2bec84b862d9" providerId="AD" clId="Web-{562AF761-9095-4BA9-8225-E143B4D58DD6}" dt="2024-01-26T11:26:27.144" v="5" actId="20577"/>
          <ac:spMkLst>
            <pc:docMk/>
            <pc:sldMk cId="4240845545" sldId="302"/>
            <ac:spMk id="17" creationId="{C3AFA363-0876-83D0-5911-A739F0583BEF}"/>
          </ac:spMkLst>
        </pc:spChg>
      </pc:sldChg>
      <pc:sldChg chg="modSp">
        <pc:chgData name="Evy van Weelden" userId="S::e.vanweelden@tilburguniversity.edu::1c206954-7639-42c9-b11b-2bec84b862d9" providerId="AD" clId="Web-{562AF761-9095-4BA9-8225-E143B4D58DD6}" dt="2024-01-26T11:28:35.319" v="6" actId="20577"/>
        <pc:sldMkLst>
          <pc:docMk/>
          <pc:sldMk cId="154865215" sldId="305"/>
        </pc:sldMkLst>
        <pc:spChg chg="mod">
          <ac:chgData name="Evy van Weelden" userId="S::e.vanweelden@tilburguniversity.edu::1c206954-7639-42c9-b11b-2bec84b862d9" providerId="AD" clId="Web-{562AF761-9095-4BA9-8225-E143B4D58DD6}" dt="2024-01-26T11:28:35.319" v="6" actId="20577"/>
          <ac:spMkLst>
            <pc:docMk/>
            <pc:sldMk cId="154865215" sldId="305"/>
            <ac:spMk id="2" creationId="{7983B678-13A5-D41B-069A-0C24AC01C198}"/>
          </ac:spMkLst>
        </pc:spChg>
      </pc:sldChg>
    </pc:docChg>
  </pc:docChgLst>
  <pc:docChgLst>
    <pc:chgData name="Faezeh Pour Hashemi" userId="S::s.f.pourhashemi@tilburguniversity.edu::3bdcf530-290b-49cd-96b7-ec91ce170b08" providerId="AD" clId="Web-{1C09FC2D-AE6A-4EFC-9D20-945583221E68}"/>
    <pc:docChg chg="mod">
      <pc:chgData name="Faezeh Pour Hashemi" userId="S::s.f.pourhashemi@tilburguniversity.edu::3bdcf530-290b-49cd-96b7-ec91ce170b08" providerId="AD" clId="Web-{1C09FC2D-AE6A-4EFC-9D20-945583221E68}" dt="2023-11-08T21:00:21.175" v="0" actId="33475"/>
      <pc:docMkLst>
        <pc:docMk/>
      </pc:docMkLst>
    </pc:docChg>
  </pc:docChgLst>
  <pc:docChgLst>
    <pc:chgData name="Mohammad Ali Mousavi" userId="S::s.m.a.mousavi@tilburguniversity.edu::fda37bdc-79c3-467f-931b-5b25d6f3ef31" providerId="AD" clId="Web-{5271527D-943B-4DB7-B141-BD7E95547AE7}"/>
    <pc:docChg chg="modSld">
      <pc:chgData name="Mohammad Ali Mousavi" userId="S::s.m.a.mousavi@tilburguniversity.edu::fda37bdc-79c3-467f-931b-5b25d6f3ef31" providerId="AD" clId="Web-{5271527D-943B-4DB7-B141-BD7E95547AE7}" dt="2024-01-14T16:57:44.021" v="16" actId="20577"/>
      <pc:docMkLst>
        <pc:docMk/>
      </pc:docMkLst>
      <pc:sldChg chg="modSp">
        <pc:chgData name="Mohammad Ali Mousavi" userId="S::s.m.a.mousavi@tilburguniversity.edu::fda37bdc-79c3-467f-931b-5b25d6f3ef31" providerId="AD" clId="Web-{5271527D-943B-4DB7-B141-BD7E95547AE7}" dt="2024-01-14T16:56:15.846" v="15" actId="20577"/>
        <pc:sldMkLst>
          <pc:docMk/>
          <pc:sldMk cId="2304395857" sldId="260"/>
        </pc:sldMkLst>
        <pc:spChg chg="mod">
          <ac:chgData name="Mohammad Ali Mousavi" userId="S::s.m.a.mousavi@tilburguniversity.edu::fda37bdc-79c3-467f-931b-5b25d6f3ef31" providerId="AD" clId="Web-{5271527D-943B-4DB7-B141-BD7E95547AE7}" dt="2024-01-14T16:56:15.846" v="15" actId="20577"/>
          <ac:spMkLst>
            <pc:docMk/>
            <pc:sldMk cId="2304395857" sldId="260"/>
            <ac:spMk id="3" creationId="{DD97DA9E-F126-D13D-FDD6-C9B747B6022F}"/>
          </ac:spMkLst>
        </pc:spChg>
      </pc:sldChg>
      <pc:sldChg chg="modSp">
        <pc:chgData name="Mohammad Ali Mousavi" userId="S::s.m.a.mousavi@tilburguniversity.edu::fda37bdc-79c3-467f-931b-5b25d6f3ef31" providerId="AD" clId="Web-{5271527D-943B-4DB7-B141-BD7E95547AE7}" dt="2024-01-14T16:57:44.021" v="16" actId="20577"/>
        <pc:sldMkLst>
          <pc:docMk/>
          <pc:sldMk cId="2362528284" sldId="265"/>
        </pc:sldMkLst>
        <pc:spChg chg="mod">
          <ac:chgData name="Mohammad Ali Mousavi" userId="S::s.m.a.mousavi@tilburguniversity.edu::fda37bdc-79c3-467f-931b-5b25d6f3ef31" providerId="AD" clId="Web-{5271527D-943B-4DB7-B141-BD7E95547AE7}" dt="2024-01-14T16:57:44.021" v="16" actId="20577"/>
          <ac:spMkLst>
            <pc:docMk/>
            <pc:sldMk cId="2362528284" sldId="265"/>
            <ac:spMk id="3" creationId="{4C3F8656-C57C-707E-2B6E-8B9234702ABB}"/>
          </ac:spMkLst>
        </pc:spChg>
      </pc:sldChg>
    </pc:docChg>
  </pc:docChgLst>
  <pc:docChgLst>
    <pc:chgData name="Evy van Weelden" userId="S::e.vanweelden@tilburguniversity.edu::1c206954-7639-42c9-b11b-2bec84b862d9" providerId="AD" clId="Web-{B59A352A-C7E7-4860-84F0-AF474D4A46A0}"/>
    <pc:docChg chg="addSld delSld modSld">
      <pc:chgData name="Evy van Weelden" userId="S::e.vanweelden@tilburguniversity.edu::1c206954-7639-42c9-b11b-2bec84b862d9" providerId="AD" clId="Web-{B59A352A-C7E7-4860-84F0-AF474D4A46A0}" dt="2024-01-15T09:07:56.384" v="586"/>
      <pc:docMkLst>
        <pc:docMk/>
      </pc:docMkLst>
      <pc:sldChg chg="del">
        <pc:chgData name="Evy van Weelden" userId="S::e.vanweelden@tilburguniversity.edu::1c206954-7639-42c9-b11b-2bec84b862d9" providerId="AD" clId="Web-{B59A352A-C7E7-4860-84F0-AF474D4A46A0}" dt="2024-01-15T09:07:56.384" v="586"/>
        <pc:sldMkLst>
          <pc:docMk/>
          <pc:sldMk cId="2831525134" sldId="257"/>
        </pc:sldMkLst>
      </pc:sldChg>
      <pc:sldChg chg="addSp delSp modSp">
        <pc:chgData name="Evy van Weelden" userId="S::e.vanweelden@tilburguniversity.edu::1c206954-7639-42c9-b11b-2bec84b862d9" providerId="AD" clId="Web-{B59A352A-C7E7-4860-84F0-AF474D4A46A0}" dt="2024-01-15T09:01:02.232" v="482" actId="14100"/>
        <pc:sldMkLst>
          <pc:docMk/>
          <pc:sldMk cId="2041151173" sldId="266"/>
        </pc:sldMkLst>
        <pc:spChg chg="add mod">
          <ac:chgData name="Evy van Weelden" userId="S::e.vanweelden@tilburguniversity.edu::1c206954-7639-42c9-b11b-2bec84b862d9" providerId="AD" clId="Web-{B59A352A-C7E7-4860-84F0-AF474D4A46A0}" dt="2024-01-15T09:01:02.232" v="482" actId="14100"/>
          <ac:spMkLst>
            <pc:docMk/>
            <pc:sldMk cId="2041151173" sldId="266"/>
            <ac:spMk id="3" creationId="{513945B4-AB4D-9F71-6F55-1F7BC3023A80}"/>
          </ac:spMkLst>
        </pc:spChg>
        <pc:picChg chg="add del mod">
          <ac:chgData name="Evy van Weelden" userId="S::e.vanweelden@tilburguniversity.edu::1c206954-7639-42c9-b11b-2bec84b862d9" providerId="AD" clId="Web-{B59A352A-C7E7-4860-84F0-AF474D4A46A0}" dt="2024-01-15T08:57:14.039" v="368"/>
          <ac:picMkLst>
            <pc:docMk/>
            <pc:sldMk cId="2041151173" sldId="266"/>
            <ac:picMk id="4" creationId="{AE57F409-7229-E132-1955-71FE0586D885}"/>
          </ac:picMkLst>
        </pc:picChg>
        <pc:picChg chg="mod">
          <ac:chgData name="Evy van Weelden" userId="S::e.vanweelden@tilburguniversity.edu::1c206954-7639-42c9-b11b-2bec84b862d9" providerId="AD" clId="Web-{B59A352A-C7E7-4860-84F0-AF474D4A46A0}" dt="2024-01-15T08:56:47.991" v="362" actId="1076"/>
          <ac:picMkLst>
            <pc:docMk/>
            <pc:sldMk cId="2041151173" sldId="266"/>
            <ac:picMk id="7" creationId="{07D6EF0F-7C2E-A8C4-9F93-5706D81EFF04}"/>
          </ac:picMkLst>
        </pc:picChg>
      </pc:sldChg>
      <pc:sldChg chg="modSp">
        <pc:chgData name="Evy van Weelden" userId="S::e.vanweelden@tilburguniversity.edu::1c206954-7639-42c9-b11b-2bec84b862d9" providerId="AD" clId="Web-{B59A352A-C7E7-4860-84F0-AF474D4A46A0}" dt="2024-01-15T08:06:59.651" v="0"/>
        <pc:sldMkLst>
          <pc:docMk/>
          <pc:sldMk cId="2641474571" sldId="268"/>
        </pc:sldMkLst>
        <pc:spChg chg="mod">
          <ac:chgData name="Evy van Weelden" userId="S::e.vanweelden@tilburguniversity.edu::1c206954-7639-42c9-b11b-2bec84b862d9" providerId="AD" clId="Web-{B59A352A-C7E7-4860-84F0-AF474D4A46A0}" dt="2024-01-15T08:06:59.651" v="0"/>
          <ac:spMkLst>
            <pc:docMk/>
            <pc:sldMk cId="2641474571" sldId="268"/>
            <ac:spMk id="16" creationId="{E189EBC8-A071-860B-CDE5-06DECA3D34A5}"/>
          </ac:spMkLst>
        </pc:spChg>
      </pc:sldChg>
      <pc:sldChg chg="addSp delSp modSp add replId addAnim modAnim">
        <pc:chgData name="Evy van Weelden" userId="S::e.vanweelden@tilburguniversity.edu::1c206954-7639-42c9-b11b-2bec84b862d9" providerId="AD" clId="Web-{B59A352A-C7E7-4860-84F0-AF474D4A46A0}" dt="2024-01-15T08:46:17.335" v="68"/>
        <pc:sldMkLst>
          <pc:docMk/>
          <pc:sldMk cId="852715032" sldId="289"/>
        </pc:sldMkLst>
        <pc:spChg chg="add mod">
          <ac:chgData name="Evy van Weelden" userId="S::e.vanweelden@tilburguniversity.edu::1c206954-7639-42c9-b11b-2bec84b862d9" providerId="AD" clId="Web-{B59A352A-C7E7-4860-84F0-AF474D4A46A0}" dt="2024-01-15T08:44:13.456" v="37" actId="20577"/>
          <ac:spMkLst>
            <pc:docMk/>
            <pc:sldMk cId="852715032" sldId="289"/>
            <ac:spMk id="5" creationId="{E81EEAC8-CCA2-BD89-28CC-AD499C221B9E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8:45:29.786" v="59" actId="1076"/>
          <ac:spMkLst>
            <pc:docMk/>
            <pc:sldMk cId="852715032" sldId="289"/>
            <ac:spMk id="8" creationId="{F555AC7E-F048-8022-C606-DBFDB263B14B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8:46:06.428" v="66" actId="14100"/>
          <ac:spMkLst>
            <pc:docMk/>
            <pc:sldMk cId="852715032" sldId="289"/>
            <ac:spMk id="10" creationId="{392148BD-7ECE-F975-BE17-FE9321A5FC37}"/>
          </ac:spMkLst>
        </pc:spChg>
        <pc:picChg chg="add del mod">
          <ac:chgData name="Evy van Weelden" userId="S::e.vanweelden@tilburguniversity.edu::1c206954-7639-42c9-b11b-2bec84b862d9" providerId="AD" clId="Web-{B59A352A-C7E7-4860-84F0-AF474D4A46A0}" dt="2024-01-15T08:41:41.452" v="12"/>
          <ac:picMkLst>
            <pc:docMk/>
            <pc:sldMk cId="852715032" sldId="289"/>
            <ac:picMk id="3" creationId="{DE011C60-80FE-90A1-DFFD-D9533256A9A5}"/>
          </ac:picMkLst>
        </pc:picChg>
        <pc:picChg chg="add mod">
          <ac:chgData name="Evy van Weelden" userId="S::e.vanweelden@tilburguniversity.edu::1c206954-7639-42c9-b11b-2bec84b862d9" providerId="AD" clId="Web-{B59A352A-C7E7-4860-84F0-AF474D4A46A0}" dt="2024-01-15T08:44:56.973" v="43" actId="1076"/>
          <ac:picMkLst>
            <pc:docMk/>
            <pc:sldMk cId="852715032" sldId="289"/>
            <ac:picMk id="4" creationId="{5D3BCFB8-8CD6-E82B-887C-00E8FE907BD5}"/>
          </ac:picMkLst>
        </pc:picChg>
        <pc:picChg chg="add mod">
          <ac:chgData name="Evy van Weelden" userId="S::e.vanweelden@tilburguniversity.edu::1c206954-7639-42c9-b11b-2bec84b862d9" providerId="AD" clId="Web-{B59A352A-C7E7-4860-84F0-AF474D4A46A0}" dt="2024-01-15T08:44:59.911" v="44" actId="1076"/>
          <ac:picMkLst>
            <pc:docMk/>
            <pc:sldMk cId="852715032" sldId="289"/>
            <ac:picMk id="6" creationId="{07DCD749-1446-B8B3-FA1B-573895CF1E85}"/>
          </ac:picMkLst>
        </pc:picChg>
        <pc:picChg chg="del mod">
          <ac:chgData name="Evy van Weelden" userId="S::e.vanweelden@tilburguniversity.edu::1c206954-7639-42c9-b11b-2bec84b862d9" providerId="AD" clId="Web-{B59A352A-C7E7-4860-84F0-AF474D4A46A0}" dt="2024-01-15T08:40:29.716" v="10"/>
          <ac:picMkLst>
            <pc:docMk/>
            <pc:sldMk cId="852715032" sldId="289"/>
            <ac:picMk id="7" creationId="{EA9D9A6C-ADB4-2048-D155-F2D97CBB08D5}"/>
          </ac:picMkLst>
        </pc:picChg>
      </pc:sldChg>
      <pc:sldChg chg="addSp delSp modSp add replId delAnim">
        <pc:chgData name="Evy van Weelden" userId="S::e.vanweelden@tilburguniversity.edu::1c206954-7639-42c9-b11b-2bec84b862d9" providerId="AD" clId="Web-{B59A352A-C7E7-4860-84F0-AF474D4A46A0}" dt="2024-01-15T08:52:31.156" v="200" actId="1076"/>
        <pc:sldMkLst>
          <pc:docMk/>
          <pc:sldMk cId="1829584952" sldId="290"/>
        </pc:sldMkLst>
        <pc:spChg chg="mod">
          <ac:chgData name="Evy van Weelden" userId="S::e.vanweelden@tilburguniversity.edu::1c206954-7639-42c9-b11b-2bec84b862d9" providerId="AD" clId="Web-{B59A352A-C7E7-4860-84F0-AF474D4A46A0}" dt="2024-01-15T08:48:55.635" v="169" actId="20577"/>
          <ac:spMkLst>
            <pc:docMk/>
            <pc:sldMk cId="1829584952" sldId="290"/>
            <ac:spMk id="5" creationId="{A76FBAF7-798E-8215-6442-6F5FF6EF1570}"/>
          </ac:spMkLst>
        </pc:spChg>
        <pc:spChg chg="del">
          <ac:chgData name="Evy van Weelden" userId="S::e.vanweelden@tilburguniversity.edu::1c206954-7639-42c9-b11b-2bec84b862d9" providerId="AD" clId="Web-{B59A352A-C7E7-4860-84F0-AF474D4A46A0}" dt="2024-01-15T08:48:23.822" v="119"/>
          <ac:spMkLst>
            <pc:docMk/>
            <pc:sldMk cId="1829584952" sldId="290"/>
            <ac:spMk id="8" creationId="{38E22C1D-8B9B-DC2B-B1F9-E20BE8DCF5B1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8:52:31.156" v="200" actId="1076"/>
          <ac:spMkLst>
            <pc:docMk/>
            <pc:sldMk cId="1829584952" sldId="290"/>
            <ac:spMk id="9" creationId="{796825E6-1D7D-0B35-ACDC-97703EE6FA93}"/>
          </ac:spMkLst>
        </pc:spChg>
        <pc:spChg chg="del">
          <ac:chgData name="Evy van Weelden" userId="S::e.vanweelden@tilburguniversity.edu::1c206954-7639-42c9-b11b-2bec84b862d9" providerId="AD" clId="Web-{B59A352A-C7E7-4860-84F0-AF474D4A46A0}" dt="2024-01-15T08:48:23.259" v="118"/>
          <ac:spMkLst>
            <pc:docMk/>
            <pc:sldMk cId="1829584952" sldId="290"/>
            <ac:spMk id="10" creationId="{55AB932E-6DD8-BCD7-325C-7AD9FC1BD00E}"/>
          </ac:spMkLst>
        </pc:spChg>
        <pc:picChg chg="add mod modCrop">
          <ac:chgData name="Evy van Weelden" userId="S::e.vanweelden@tilburguniversity.edu::1c206954-7639-42c9-b11b-2bec84b862d9" providerId="AD" clId="Web-{B59A352A-C7E7-4860-84F0-AF474D4A46A0}" dt="2024-01-15T08:51:50.937" v="181" actId="1076"/>
          <ac:picMkLst>
            <pc:docMk/>
            <pc:sldMk cId="1829584952" sldId="290"/>
            <ac:picMk id="3" creationId="{5BF23AB4-D5DB-9394-D127-CB2BBC8DBD29}"/>
          </ac:picMkLst>
        </pc:picChg>
        <pc:picChg chg="del">
          <ac:chgData name="Evy van Weelden" userId="S::e.vanweelden@tilburguniversity.edu::1c206954-7639-42c9-b11b-2bec84b862d9" providerId="AD" clId="Web-{B59A352A-C7E7-4860-84F0-AF474D4A46A0}" dt="2024-01-15T08:48:22.744" v="117"/>
          <ac:picMkLst>
            <pc:docMk/>
            <pc:sldMk cId="1829584952" sldId="290"/>
            <ac:picMk id="4" creationId="{379201FC-768F-074B-E89E-0A75D29011B5}"/>
          </ac:picMkLst>
        </pc:picChg>
        <pc:picChg chg="del">
          <ac:chgData name="Evy van Weelden" userId="S::e.vanweelden@tilburguniversity.edu::1c206954-7639-42c9-b11b-2bec84b862d9" providerId="AD" clId="Web-{B59A352A-C7E7-4860-84F0-AF474D4A46A0}" dt="2024-01-15T08:48:24.259" v="120"/>
          <ac:picMkLst>
            <pc:docMk/>
            <pc:sldMk cId="1829584952" sldId="290"/>
            <ac:picMk id="6" creationId="{65E0C949-2F2C-A822-84CB-395ECD0D7EF8}"/>
          </ac:picMkLst>
        </pc:picChg>
        <pc:cxnChg chg="add mod">
          <ac:chgData name="Evy van Weelden" userId="S::e.vanweelden@tilburguniversity.edu::1c206954-7639-42c9-b11b-2bec84b862d9" providerId="AD" clId="Web-{B59A352A-C7E7-4860-84F0-AF474D4A46A0}" dt="2024-01-15T08:52:10.640" v="187" actId="1076"/>
          <ac:cxnSpMkLst>
            <pc:docMk/>
            <pc:sldMk cId="1829584952" sldId="290"/>
            <ac:cxnSpMk id="7" creationId="{658603A5-C571-AACC-2323-40F8357E1529}"/>
          </ac:cxnSpMkLst>
        </pc:cxnChg>
      </pc:sldChg>
      <pc:sldChg chg="addSp modSp add replId">
        <pc:chgData name="Evy van Weelden" userId="S::e.vanweelden@tilburguniversity.edu::1c206954-7639-42c9-b11b-2bec84b862d9" providerId="AD" clId="Web-{B59A352A-C7E7-4860-84F0-AF474D4A46A0}" dt="2024-01-15T09:07:31.695" v="585" actId="1076"/>
        <pc:sldMkLst>
          <pc:docMk/>
          <pc:sldMk cId="1188412490" sldId="291"/>
        </pc:sldMkLst>
        <pc:spChg chg="add mod">
          <ac:chgData name="Evy van Weelden" userId="S::e.vanweelden@tilburguniversity.edu::1c206954-7639-42c9-b11b-2bec84b862d9" providerId="AD" clId="Web-{B59A352A-C7E7-4860-84F0-AF474D4A46A0}" dt="2024-01-15T09:04:18.362" v="494"/>
          <ac:spMkLst>
            <pc:docMk/>
            <pc:sldMk cId="1188412490" sldId="291"/>
            <ac:spMk id="3" creationId="{62251994-2F47-D609-534F-72424E895190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9:04:18.378" v="497"/>
          <ac:spMkLst>
            <pc:docMk/>
            <pc:sldMk cId="1188412490" sldId="291"/>
            <ac:spMk id="7" creationId="{1C050D15-D5CA-3873-E10C-E7518C601C13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9:04:18.378" v="496"/>
          <ac:spMkLst>
            <pc:docMk/>
            <pc:sldMk cId="1188412490" sldId="291"/>
            <ac:spMk id="9" creationId="{BAEACD1C-DBD2-267A-DC62-DC7A3EC0028C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9:04:18.378" v="495"/>
          <ac:spMkLst>
            <pc:docMk/>
            <pc:sldMk cId="1188412490" sldId="291"/>
            <ac:spMk id="11" creationId="{E2EFA88A-05F1-4667-5E08-A753AEC898EC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9:07:26.633" v="583" actId="1076"/>
          <ac:spMkLst>
            <pc:docMk/>
            <pc:sldMk cId="1188412490" sldId="291"/>
            <ac:spMk id="12" creationId="{3D5E3D16-8CC8-FB46-BD06-A8459DC8EAC5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9:07:24.008" v="582" actId="1076"/>
          <ac:spMkLst>
            <pc:docMk/>
            <pc:sldMk cId="1188412490" sldId="291"/>
            <ac:spMk id="13" creationId="{B66745BE-A5F4-DA1D-3ABC-3CD5B16C17BD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9:07:28.133" v="584" actId="1076"/>
          <ac:spMkLst>
            <pc:docMk/>
            <pc:sldMk cId="1188412490" sldId="291"/>
            <ac:spMk id="14" creationId="{3C12CE3B-6BF9-88C4-F42A-EBEA8AD39614}"/>
          </ac:spMkLst>
        </pc:spChg>
        <pc:spChg chg="add mod">
          <ac:chgData name="Evy van Weelden" userId="S::e.vanweelden@tilburguniversity.edu::1c206954-7639-42c9-b11b-2bec84b862d9" providerId="AD" clId="Web-{B59A352A-C7E7-4860-84F0-AF474D4A46A0}" dt="2024-01-15T09:07:31.695" v="585" actId="1076"/>
          <ac:spMkLst>
            <pc:docMk/>
            <pc:sldMk cId="1188412490" sldId="291"/>
            <ac:spMk id="15" creationId="{19E194E7-5CC8-7CC7-914C-38D9BC7DEC13}"/>
          </ac:spMkLst>
        </pc:spChg>
      </pc:sldChg>
      <pc:sldChg chg="addSp modSp new">
        <pc:chgData name="Evy van Weelden" userId="S::e.vanweelden@tilburguniversity.edu::1c206954-7639-42c9-b11b-2bec84b862d9" providerId="AD" clId="Web-{B59A352A-C7E7-4860-84F0-AF474D4A46A0}" dt="2024-01-15T08:59:25.698" v="472" actId="1076"/>
        <pc:sldMkLst>
          <pc:docMk/>
          <pc:sldMk cId="980391085" sldId="292"/>
        </pc:sldMkLst>
        <pc:spChg chg="add mod">
          <ac:chgData name="Evy van Weelden" userId="S::e.vanweelden@tilburguniversity.edu::1c206954-7639-42c9-b11b-2bec84b862d9" providerId="AD" clId="Web-{B59A352A-C7E7-4860-84F0-AF474D4A46A0}" dt="2024-01-15T08:59:25.698" v="472" actId="1076"/>
          <ac:spMkLst>
            <pc:docMk/>
            <pc:sldMk cId="980391085" sldId="292"/>
            <ac:spMk id="3" creationId="{7A11F52A-ED1D-D9BE-7237-A961781AC6CD}"/>
          </ac:spMkLst>
        </pc:spChg>
        <pc:picChg chg="add mod">
          <ac:chgData name="Evy van Weelden" userId="S::e.vanweelden@tilburguniversity.edu::1c206954-7639-42c9-b11b-2bec84b862d9" providerId="AD" clId="Web-{B59A352A-C7E7-4860-84F0-AF474D4A46A0}" dt="2024-01-15T08:58:07.837" v="419" actId="1076"/>
          <ac:picMkLst>
            <pc:docMk/>
            <pc:sldMk cId="980391085" sldId="292"/>
            <ac:picMk id="2" creationId="{2F2F924C-52AB-EA45-AB8B-55A3174AAB5C}"/>
          </ac:picMkLst>
        </pc:picChg>
      </pc:sldChg>
    </pc:docChg>
  </pc:docChgLst>
  <pc:docChgLst>
    <pc:chgData name="Mohammad Ali Mousavi" userId="S::s.m.a.mousavi@tilburguniversity.edu::fda37bdc-79c3-467f-931b-5b25d6f3ef31" providerId="AD" clId="Web-{27385D08-53AB-4D14-9480-77B2B7928C06}"/>
    <pc:docChg chg="addSld delSld modSld sldOrd">
      <pc:chgData name="Mohammad Ali Mousavi" userId="S::s.m.a.mousavi@tilburguniversity.edu::fda37bdc-79c3-467f-931b-5b25d6f3ef31" providerId="AD" clId="Web-{27385D08-53AB-4D14-9480-77B2B7928C06}" dt="2024-01-26T09:03:51.627" v="74"/>
      <pc:docMkLst>
        <pc:docMk/>
      </pc:docMkLst>
      <pc:sldChg chg="addSp delSp modSp del">
        <pc:chgData name="Mohammad Ali Mousavi" userId="S::s.m.a.mousavi@tilburguniversity.edu::fda37bdc-79c3-467f-931b-5b25d6f3ef31" providerId="AD" clId="Web-{27385D08-53AB-4D14-9480-77B2B7928C06}" dt="2024-01-26T09:03:51.627" v="74"/>
        <pc:sldMkLst>
          <pc:docMk/>
          <pc:sldMk cId="2543559685" sldId="300"/>
        </pc:sldMkLst>
        <pc:picChg chg="add del mod">
          <ac:chgData name="Mohammad Ali Mousavi" userId="S::s.m.a.mousavi@tilburguniversity.edu::fda37bdc-79c3-467f-931b-5b25d6f3ef31" providerId="AD" clId="Web-{27385D08-53AB-4D14-9480-77B2B7928C06}" dt="2024-01-26T08:54:46.014" v="17"/>
          <ac:picMkLst>
            <pc:docMk/>
            <pc:sldMk cId="2543559685" sldId="300"/>
            <ac:picMk id="4" creationId="{964D9636-F860-F7F3-5791-CB737D7D5D97}"/>
          </ac:picMkLst>
        </pc:picChg>
      </pc:sldChg>
      <pc:sldChg chg="addSp delSp modSp add ord replId">
        <pc:chgData name="Mohammad Ali Mousavi" userId="S::s.m.a.mousavi@tilburguniversity.edu::fda37bdc-79c3-467f-931b-5b25d6f3ef31" providerId="AD" clId="Web-{27385D08-53AB-4D14-9480-77B2B7928C06}" dt="2024-01-26T09:03:49.595" v="73" actId="1076"/>
        <pc:sldMkLst>
          <pc:docMk/>
          <pc:sldMk cId="2928907531" sldId="309"/>
        </pc:sldMkLst>
        <pc:spChg chg="mod">
          <ac:chgData name="Mohammad Ali Mousavi" userId="S::s.m.a.mousavi@tilburguniversity.edu::fda37bdc-79c3-467f-931b-5b25d6f3ef31" providerId="AD" clId="Web-{27385D08-53AB-4D14-9480-77B2B7928C06}" dt="2024-01-26T09:03:49.595" v="73" actId="1076"/>
          <ac:spMkLst>
            <pc:docMk/>
            <pc:sldMk cId="2928907531" sldId="309"/>
            <ac:spMk id="2" creationId="{D1E5D55C-F680-0AB1-281A-CA9E22E07CB7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8:52.007" v="38"/>
          <ac:spMkLst>
            <pc:docMk/>
            <pc:sldMk cId="2928907531" sldId="309"/>
            <ac:spMk id="35" creationId="{64D82C93-4749-B7C1-D643-C0D1D82544C7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8:52.007" v="38"/>
          <ac:spMkLst>
            <pc:docMk/>
            <pc:sldMk cId="2928907531" sldId="309"/>
            <ac:spMk id="37" creationId="{7EF581D8-0483-CB43-253C-6E43A93B2B89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8:52.007" v="38"/>
          <ac:spMkLst>
            <pc:docMk/>
            <pc:sldMk cId="2928907531" sldId="309"/>
            <ac:spMk id="39" creationId="{4C0C33CC-D549-10FC-44CD-E7D80E61FC19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8:52.007" v="38"/>
          <ac:spMkLst>
            <pc:docMk/>
            <pc:sldMk cId="2928907531" sldId="309"/>
            <ac:spMk id="41" creationId="{706D6FFD-FB54-8F7B-CE00-46DC8529F565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8:52.007" v="38"/>
          <ac:spMkLst>
            <pc:docMk/>
            <pc:sldMk cId="2928907531" sldId="309"/>
            <ac:spMk id="43" creationId="{2F496616-C3E0-7725-7723-F2D92120B138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8:52.007" v="38"/>
          <ac:spMkLst>
            <pc:docMk/>
            <pc:sldMk cId="2928907531" sldId="309"/>
            <ac:spMk id="66" creationId="{6176D152-A586-FDAF-0A38-ABA46A5B309B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8:52.007" v="38"/>
          <ac:spMkLst>
            <pc:docMk/>
            <pc:sldMk cId="2928907531" sldId="309"/>
            <ac:spMk id="68" creationId="{787D1A0A-7D10-DC95-B1F8-706E9EFBD331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0:14.354" v="45"/>
          <ac:spMkLst>
            <pc:docMk/>
            <pc:sldMk cId="2928907531" sldId="309"/>
            <ac:spMk id="70" creationId="{489B7BFD-8F45-4093-AD9C-91B15B0503D9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6:55.613" v="36"/>
          <ac:spMkLst>
            <pc:docMk/>
            <pc:sldMk cId="2928907531" sldId="309"/>
            <ac:spMk id="73" creationId="{362D44EE-C852-4460-B8B5-C4F2BC20510C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0:14.354" v="45"/>
          <ac:spMkLst>
            <pc:docMk/>
            <pc:sldMk cId="2928907531" sldId="309"/>
            <ac:spMk id="74" creationId="{4D4C00DC-4DC6-4CD2-9E31-F17E6CEBC5A6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6:55.613" v="36"/>
          <ac:spMkLst>
            <pc:docMk/>
            <pc:sldMk cId="2928907531" sldId="309"/>
            <ac:spMk id="75" creationId="{658970D8-8D1D-4B5C-894B-E871CC86543D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6:55.613" v="36"/>
          <ac:spMkLst>
            <pc:docMk/>
            <pc:sldMk cId="2928907531" sldId="309"/>
            <ac:spMk id="77" creationId="{F227E5B6-9132-43CA-B503-37A18562ADF2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0:14.354" v="45"/>
          <ac:spMkLst>
            <pc:docMk/>
            <pc:sldMk cId="2928907531" sldId="309"/>
            <ac:spMk id="78" creationId="{F778F7C6-A4AB-4CBC-8CC6-19DF9EE963ED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6:55.613" v="36"/>
          <ac:spMkLst>
            <pc:docMk/>
            <pc:sldMk cId="2928907531" sldId="309"/>
            <ac:spMk id="79" creationId="{03C2051E-A88D-48E5-BACF-AAED17892722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6:55.613" v="36"/>
          <ac:spMkLst>
            <pc:docMk/>
            <pc:sldMk cId="2928907531" sldId="309"/>
            <ac:spMk id="81" creationId="{7821A508-2985-4905-874A-527429BAABFA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6:55.613" v="36"/>
          <ac:spMkLst>
            <pc:docMk/>
            <pc:sldMk cId="2928907531" sldId="309"/>
            <ac:spMk id="83" creationId="{D2929CB1-0E3C-4B2D-ADC5-0154FB33BA44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8:56:55.613" v="36"/>
          <ac:spMkLst>
            <pc:docMk/>
            <pc:sldMk cId="2928907531" sldId="309"/>
            <ac:spMk id="85" creationId="{5F2F0C84-BE8C-4DC2-A6D3-30349A801D5C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1:44.029" v="48"/>
          <ac:spMkLst>
            <pc:docMk/>
            <pc:sldMk cId="2928907531" sldId="309"/>
            <ac:spMk id="257" creationId="{489B7BFD-8F45-4093-AD9C-91B15B0503D9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1:44.029" v="48"/>
          <ac:spMkLst>
            <pc:docMk/>
            <pc:sldMk cId="2928907531" sldId="309"/>
            <ac:spMk id="259" creationId="{94710CDC-1CF9-466E-A5F7-E5972574783F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1:44.029" v="48"/>
          <ac:spMkLst>
            <pc:docMk/>
            <pc:sldMk cId="2928907531" sldId="309"/>
            <ac:spMk id="261" creationId="{A229B448-3192-4233-B2C9-F97312F0ABDB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1:55.701" v="52"/>
          <ac:spMkLst>
            <pc:docMk/>
            <pc:sldMk cId="2928907531" sldId="309"/>
            <ac:spMk id="441" creationId="{489B7BFD-8F45-4093-AD9C-91B15B0503D9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1:55.701" v="52"/>
          <ac:spMkLst>
            <pc:docMk/>
            <pc:sldMk cId="2928907531" sldId="309"/>
            <ac:spMk id="443" creationId="{D9DFE8A5-DCEC-4A43-B613-D62AC8C5734F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1:55.701" v="52"/>
          <ac:spMkLst>
            <pc:docMk/>
            <pc:sldMk cId="2928907531" sldId="309"/>
            <ac:spMk id="445" creationId="{28169967-F1A4-4EE8-A07F-DD064C05A974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1:55.701" v="52"/>
          <ac:spMkLst>
            <pc:docMk/>
            <pc:sldMk cId="2928907531" sldId="309"/>
            <ac:spMk id="447" creationId="{26B7664A-BE61-4A65-B937-A31E08B8B9AD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1:55.701" v="52"/>
          <ac:spMkLst>
            <pc:docMk/>
            <pc:sldMk cId="2928907531" sldId="309"/>
            <ac:spMk id="449" creationId="{279CAF82-0ECF-42BE-8F37-F71941E5D410}"/>
          </ac:spMkLst>
        </pc:spChg>
        <pc:spChg chg="add del">
          <ac:chgData name="Mohammad Ali Mousavi" userId="S::s.m.a.mousavi@tilburguniversity.edu::fda37bdc-79c3-467f-931b-5b25d6f3ef31" providerId="AD" clId="Web-{27385D08-53AB-4D14-9480-77B2B7928C06}" dt="2024-01-26T09:01:55.701" v="52"/>
          <ac:spMkLst>
            <pc:docMk/>
            <pc:sldMk cId="2928907531" sldId="309"/>
            <ac:spMk id="458" creationId="{CD08DEF0-DEFD-4BD6-BCF3-12E1C32E7B8B}"/>
          </ac:spMkLst>
        </pc:spChg>
        <pc:spChg chg="add">
          <ac:chgData name="Mohammad Ali Mousavi" userId="S::s.m.a.mousavi@tilburguniversity.edu::fda37bdc-79c3-467f-931b-5b25d6f3ef31" providerId="AD" clId="Web-{27385D08-53AB-4D14-9480-77B2B7928C06}" dt="2024-01-26T09:01:55.701" v="52"/>
          <ac:spMkLst>
            <pc:docMk/>
            <pc:sldMk cId="2928907531" sldId="309"/>
            <ac:spMk id="463" creationId="{489B7BFD-8F45-4093-AD9C-91B15B0503D9}"/>
          </ac:spMkLst>
        </pc:spChg>
        <pc:spChg chg="add">
          <ac:chgData name="Mohammad Ali Mousavi" userId="S::s.m.a.mousavi@tilburguniversity.edu::fda37bdc-79c3-467f-931b-5b25d6f3ef31" providerId="AD" clId="Web-{27385D08-53AB-4D14-9480-77B2B7928C06}" dt="2024-01-26T09:01:55.701" v="52"/>
          <ac:spMkLst>
            <pc:docMk/>
            <pc:sldMk cId="2928907531" sldId="309"/>
            <ac:spMk id="469" creationId="{94710CDC-1CF9-466E-A5F7-E5972574783F}"/>
          </ac:spMkLst>
        </pc:spChg>
        <pc:spChg chg="add">
          <ac:chgData name="Mohammad Ali Mousavi" userId="S::s.m.a.mousavi@tilburguniversity.edu::fda37bdc-79c3-467f-931b-5b25d6f3ef31" providerId="AD" clId="Web-{27385D08-53AB-4D14-9480-77B2B7928C06}" dt="2024-01-26T09:01:55.701" v="52"/>
          <ac:spMkLst>
            <pc:docMk/>
            <pc:sldMk cId="2928907531" sldId="309"/>
            <ac:spMk id="471" creationId="{A229B448-3192-4233-B2C9-F97312F0ABDB}"/>
          </ac:spMkLst>
        </pc:spChg>
        <pc:grpChg chg="add del">
          <ac:chgData name="Mohammad Ali Mousavi" userId="S::s.m.a.mousavi@tilburguniversity.edu::fda37bdc-79c3-467f-931b-5b25d6f3ef31" providerId="AD" clId="Web-{27385D08-53AB-4D14-9480-77B2B7928C06}" dt="2024-01-26T08:58:52.007" v="38"/>
          <ac:grpSpMkLst>
            <pc:docMk/>
            <pc:sldMk cId="2928907531" sldId="309"/>
            <ac:grpSpMk id="45" creationId="{F3346EE4-4164-32DD-240B-B3731BE806BD}"/>
          </ac:grpSpMkLst>
        </pc:grpChg>
        <pc:grpChg chg="add del">
          <ac:chgData name="Mohammad Ali Mousavi" userId="S::s.m.a.mousavi@tilburguniversity.edu::fda37bdc-79c3-467f-931b-5b25d6f3ef31" providerId="AD" clId="Web-{27385D08-53AB-4D14-9480-77B2B7928C06}" dt="2024-01-26T08:58:52.007" v="38"/>
          <ac:grpSpMkLst>
            <pc:docMk/>
            <pc:sldMk cId="2928907531" sldId="309"/>
            <ac:grpSpMk id="52" creationId="{787BDD16-838F-BE6E-F9C1-A1FD92E9BE6D}"/>
          </ac:grpSpMkLst>
        </pc:grpChg>
        <pc:grpChg chg="add del">
          <ac:chgData name="Mohammad Ali Mousavi" userId="S::s.m.a.mousavi@tilburguniversity.edu::fda37bdc-79c3-467f-931b-5b25d6f3ef31" providerId="AD" clId="Web-{27385D08-53AB-4D14-9480-77B2B7928C06}" dt="2024-01-26T08:58:52.007" v="38"/>
          <ac:grpSpMkLst>
            <pc:docMk/>
            <pc:sldMk cId="2928907531" sldId="309"/>
            <ac:grpSpMk id="59" creationId="{32A9465A-E144-2326-2FA4-D17BA549E034}"/>
          </ac:grpSpMkLst>
        </pc:grpChg>
        <pc:grpChg chg="add del">
          <ac:chgData name="Mohammad Ali Mousavi" userId="S::s.m.a.mousavi@tilburguniversity.edu::fda37bdc-79c3-467f-931b-5b25d6f3ef31" providerId="AD" clId="Web-{27385D08-53AB-4D14-9480-77B2B7928C06}" dt="2024-01-26T09:00:14.354" v="45"/>
          <ac:grpSpMkLst>
            <pc:docMk/>
            <pc:sldMk cId="2928907531" sldId="309"/>
            <ac:grpSpMk id="71" creationId="{66FB5A75-BDE2-4F12-A95B-C48788A7685C}"/>
          </ac:grpSpMkLst>
        </pc:grpChg>
        <pc:grpChg chg="add del">
          <ac:chgData name="Mohammad Ali Mousavi" userId="S::s.m.a.mousavi@tilburguniversity.edu::fda37bdc-79c3-467f-931b-5b25d6f3ef31" providerId="AD" clId="Web-{27385D08-53AB-4D14-9480-77B2B7928C06}" dt="2024-01-26T09:00:14.354" v="45"/>
          <ac:grpSpMkLst>
            <pc:docMk/>
            <pc:sldMk cId="2928907531" sldId="309"/>
            <ac:grpSpMk id="80" creationId="{63301095-70B2-49AA-8DA9-A35629AD621C}"/>
          </ac:grpSpMkLst>
        </pc:grpChg>
        <pc:grpChg chg="add del">
          <ac:chgData name="Mohammad Ali Mousavi" userId="S::s.m.a.mousavi@tilburguniversity.edu::fda37bdc-79c3-467f-931b-5b25d6f3ef31" providerId="AD" clId="Web-{27385D08-53AB-4D14-9480-77B2B7928C06}" dt="2024-01-26T09:01:44.029" v="48"/>
          <ac:grpSpMkLst>
            <pc:docMk/>
            <pc:sldMk cId="2928907531" sldId="309"/>
            <ac:grpSpMk id="263" creationId="{24B0F550-3D95-4E91-850F-90066642B3FE}"/>
          </ac:grpSpMkLst>
        </pc:grpChg>
        <pc:grpChg chg="add del">
          <ac:chgData name="Mohammad Ali Mousavi" userId="S::s.m.a.mousavi@tilburguniversity.edu::fda37bdc-79c3-467f-931b-5b25d6f3ef31" providerId="AD" clId="Web-{27385D08-53AB-4D14-9480-77B2B7928C06}" dt="2024-01-26T09:01:44.029" v="48"/>
          <ac:grpSpMkLst>
            <pc:docMk/>
            <pc:sldMk cId="2928907531" sldId="309"/>
            <ac:grpSpMk id="267" creationId="{2B740E94-FA98-412C-AD0C-D4711A4C5EF0}"/>
          </ac:grpSpMkLst>
        </pc:grpChg>
        <pc:grpChg chg="add del">
          <ac:chgData name="Mohammad Ali Mousavi" userId="S::s.m.a.mousavi@tilburguniversity.edu::fda37bdc-79c3-467f-931b-5b25d6f3ef31" providerId="AD" clId="Web-{27385D08-53AB-4D14-9480-77B2B7928C06}" dt="2024-01-26T09:01:55.701" v="52"/>
          <ac:grpSpMkLst>
            <pc:docMk/>
            <pc:sldMk cId="2928907531" sldId="309"/>
            <ac:grpSpMk id="451" creationId="{8D9B46D6-1A02-4C72-9C0B-B52485EC3685}"/>
          </ac:grpSpMkLst>
        </pc:grpChg>
        <pc:grpChg chg="add">
          <ac:chgData name="Mohammad Ali Mousavi" userId="S::s.m.a.mousavi@tilburguniversity.edu::fda37bdc-79c3-467f-931b-5b25d6f3ef31" providerId="AD" clId="Web-{27385D08-53AB-4D14-9480-77B2B7928C06}" dt="2024-01-26T09:01:55.701" v="52"/>
          <ac:grpSpMkLst>
            <pc:docMk/>
            <pc:sldMk cId="2928907531" sldId="309"/>
            <ac:grpSpMk id="465" creationId="{24B0F550-3D95-4E91-850F-90066642B3FE}"/>
          </ac:grpSpMkLst>
        </pc:grpChg>
        <pc:grpChg chg="add">
          <ac:chgData name="Mohammad Ali Mousavi" userId="S::s.m.a.mousavi@tilburguniversity.edu::fda37bdc-79c3-467f-931b-5b25d6f3ef31" providerId="AD" clId="Web-{27385D08-53AB-4D14-9480-77B2B7928C06}" dt="2024-01-26T09:01:55.701" v="52"/>
          <ac:grpSpMkLst>
            <pc:docMk/>
            <pc:sldMk cId="2928907531" sldId="309"/>
            <ac:grpSpMk id="473" creationId="{2B740E94-FA98-412C-AD0C-D4711A4C5EF0}"/>
          </ac:grpSpMkLst>
        </pc:grpChg>
        <pc:picChg chg="add mod ord">
          <ac:chgData name="Mohammad Ali Mousavi" userId="S::s.m.a.mousavi@tilburguniversity.edu::fda37bdc-79c3-467f-931b-5b25d6f3ef31" providerId="AD" clId="Web-{27385D08-53AB-4D14-9480-77B2B7928C06}" dt="2024-01-26T09:02:49.750" v="67" actId="14100"/>
          <ac:picMkLst>
            <pc:docMk/>
            <pc:sldMk cId="2928907531" sldId="309"/>
            <ac:picMk id="3" creationId="{171C97EA-BCE3-B902-74D9-3E4A3A6032EC}"/>
          </ac:picMkLst>
        </pc:picChg>
        <pc:picChg chg="add mod ord">
          <ac:chgData name="Mohammad Ali Mousavi" userId="S::s.m.a.mousavi@tilburguniversity.edu::fda37bdc-79c3-467f-931b-5b25d6f3ef31" providerId="AD" clId="Web-{27385D08-53AB-4D14-9480-77B2B7928C06}" dt="2024-01-26T09:03:33.970" v="70" actId="1076"/>
          <ac:picMkLst>
            <pc:docMk/>
            <pc:sldMk cId="2928907531" sldId="309"/>
            <ac:picMk id="4" creationId="{EA84FADD-E5B6-5046-300D-49C6058EECAF}"/>
          </ac:picMkLst>
        </pc:picChg>
        <pc:picChg chg="del">
          <ac:chgData name="Mohammad Ali Mousavi" userId="S::s.m.a.mousavi@tilburguniversity.edu::fda37bdc-79c3-467f-931b-5b25d6f3ef31" providerId="AD" clId="Web-{27385D08-53AB-4D14-9480-77B2B7928C06}" dt="2024-01-26T08:50:24.818" v="13"/>
          <ac:picMkLst>
            <pc:docMk/>
            <pc:sldMk cId="2928907531" sldId="309"/>
            <ac:picMk id="5" creationId="{E56B6F72-3E57-386E-5ACD-4F3F8B7EFF42}"/>
          </ac:picMkLst>
        </pc:picChg>
        <pc:picChg chg="del">
          <ac:chgData name="Mohammad Ali Mousavi" userId="S::s.m.a.mousavi@tilburguniversity.edu::fda37bdc-79c3-467f-931b-5b25d6f3ef31" providerId="AD" clId="Web-{27385D08-53AB-4D14-9480-77B2B7928C06}" dt="2024-01-26T08:50:26.474" v="14"/>
          <ac:picMkLst>
            <pc:docMk/>
            <pc:sldMk cId="2928907531" sldId="309"/>
            <ac:picMk id="6" creationId="{996B0CE9-5D0F-EC7F-8519-EB74FFE088A8}"/>
          </ac:picMkLst>
        </pc:picChg>
        <pc:picChg chg="del">
          <ac:chgData name="Mohammad Ali Mousavi" userId="S::s.m.a.mousavi@tilburguniversity.edu::fda37bdc-79c3-467f-931b-5b25d6f3ef31" providerId="AD" clId="Web-{27385D08-53AB-4D14-9480-77B2B7928C06}" dt="2024-01-26T08:50:23.631" v="12"/>
          <ac:picMkLst>
            <pc:docMk/>
            <pc:sldMk cId="2928907531" sldId="309"/>
            <ac:picMk id="7" creationId="{2D99DF6F-0E1D-CC6E-88C4-61E4E48D93B1}"/>
          </ac:picMkLst>
        </pc:picChg>
        <pc:picChg chg="del">
          <ac:chgData name="Mohammad Ali Mousavi" userId="S::s.m.a.mousavi@tilburguniversity.edu::fda37bdc-79c3-467f-931b-5b25d6f3ef31" providerId="AD" clId="Web-{27385D08-53AB-4D14-9480-77B2B7928C06}" dt="2024-01-26T08:50:22.099" v="11"/>
          <ac:picMkLst>
            <pc:docMk/>
            <pc:sldMk cId="2928907531" sldId="309"/>
            <ac:picMk id="8" creationId="{06BDE925-9931-C40F-2B60-92904273BF4F}"/>
          </ac:picMkLst>
        </pc:picChg>
        <pc:picChg chg="add mod ord">
          <ac:chgData name="Mohammad Ali Mousavi" userId="S::s.m.a.mousavi@tilburguniversity.edu::fda37bdc-79c3-467f-931b-5b25d6f3ef31" providerId="AD" clId="Web-{27385D08-53AB-4D14-9480-77B2B7928C06}" dt="2024-01-26T09:03:38.798" v="72" actId="1076"/>
          <ac:picMkLst>
            <pc:docMk/>
            <pc:sldMk cId="2928907531" sldId="309"/>
            <ac:picMk id="9" creationId="{0D8786F8-3668-E69C-97D6-4D2EEED09380}"/>
          </ac:picMkLst>
        </pc:picChg>
        <pc:picChg chg="add mod ord">
          <ac:chgData name="Mohammad Ali Mousavi" userId="S::s.m.a.mousavi@tilburguniversity.edu::fda37bdc-79c3-467f-931b-5b25d6f3ef31" providerId="AD" clId="Web-{27385D08-53AB-4D14-9480-77B2B7928C06}" dt="2024-01-26T09:02:40.359" v="64"/>
          <ac:picMkLst>
            <pc:docMk/>
            <pc:sldMk cId="2928907531" sldId="309"/>
            <ac:picMk id="10" creationId="{098FDEFF-0B1B-BBE8-ADC0-6CBE1929917C}"/>
          </ac:picMkLst>
        </pc:picChg>
      </pc:sldChg>
    </pc:docChg>
  </pc:docChgLst>
  <pc:docChgLst>
    <pc:chgData name="Evy van Weelden" userId="S::e.vanweelden@tilburguniversity.edu::1c206954-7639-42c9-b11b-2bec84b862d9" providerId="AD" clId="Web-{185597BC-9441-434B-BD2F-B0A7DEBC6912}"/>
    <pc:docChg chg="addSld modSld">
      <pc:chgData name="Evy van Weelden" userId="S::e.vanweelden@tilburguniversity.edu::1c206954-7639-42c9-b11b-2bec84b862d9" providerId="AD" clId="Web-{185597BC-9441-434B-BD2F-B0A7DEBC6912}" dt="2024-01-15T12:38:26.633" v="283" actId="1076"/>
      <pc:docMkLst>
        <pc:docMk/>
      </pc:docMkLst>
      <pc:sldChg chg="modSp">
        <pc:chgData name="Evy van Weelden" userId="S::e.vanweelden@tilburguniversity.edu::1c206954-7639-42c9-b11b-2bec84b862d9" providerId="AD" clId="Web-{185597BC-9441-434B-BD2F-B0A7DEBC6912}" dt="2024-01-15T12:32:42.628" v="246" actId="20577"/>
        <pc:sldMkLst>
          <pc:docMk/>
          <pc:sldMk cId="2304395857" sldId="260"/>
        </pc:sldMkLst>
        <pc:spChg chg="mod">
          <ac:chgData name="Evy van Weelden" userId="S::e.vanweelden@tilburguniversity.edu::1c206954-7639-42c9-b11b-2bec84b862d9" providerId="AD" clId="Web-{185597BC-9441-434B-BD2F-B0A7DEBC6912}" dt="2024-01-15T12:32:42.628" v="246" actId="20577"/>
          <ac:spMkLst>
            <pc:docMk/>
            <pc:sldMk cId="2304395857" sldId="260"/>
            <ac:spMk id="3" creationId="{DD97DA9E-F126-D13D-FDD6-C9B747B6022F}"/>
          </ac:spMkLst>
        </pc:spChg>
      </pc:sldChg>
      <pc:sldChg chg="modSp">
        <pc:chgData name="Evy van Weelden" userId="S::e.vanweelden@tilburguniversity.edu::1c206954-7639-42c9-b11b-2bec84b862d9" providerId="AD" clId="Web-{185597BC-9441-434B-BD2F-B0A7DEBC6912}" dt="2024-01-15T12:02:41.882" v="153" actId="20577"/>
        <pc:sldMkLst>
          <pc:docMk/>
          <pc:sldMk cId="3113199639" sldId="264"/>
        </pc:sldMkLst>
        <pc:spChg chg="mod">
          <ac:chgData name="Evy van Weelden" userId="S::e.vanweelden@tilburguniversity.edu::1c206954-7639-42c9-b11b-2bec84b862d9" providerId="AD" clId="Web-{185597BC-9441-434B-BD2F-B0A7DEBC6912}" dt="2024-01-15T12:02:41.882" v="153" actId="20577"/>
          <ac:spMkLst>
            <pc:docMk/>
            <pc:sldMk cId="3113199639" sldId="264"/>
            <ac:spMk id="3" creationId="{E73A78E5-3035-C92E-CC21-BF1EFD0ED87D}"/>
          </ac:spMkLst>
        </pc:spChg>
      </pc:sldChg>
      <pc:sldChg chg="addSp delSp modSp">
        <pc:chgData name="Evy van Weelden" userId="S::e.vanweelden@tilburguniversity.edu::1c206954-7639-42c9-b11b-2bec84b862d9" providerId="AD" clId="Web-{185597BC-9441-434B-BD2F-B0A7DEBC6912}" dt="2024-01-15T12:38:26.633" v="283" actId="1076"/>
        <pc:sldMkLst>
          <pc:docMk/>
          <pc:sldMk cId="3377431438" sldId="267"/>
        </pc:sldMkLst>
        <pc:spChg chg="mod">
          <ac:chgData name="Evy van Weelden" userId="S::e.vanweelden@tilburguniversity.edu::1c206954-7639-42c9-b11b-2bec84b862d9" providerId="AD" clId="Web-{185597BC-9441-434B-BD2F-B0A7DEBC6912}" dt="2024-01-15T11:23:27.430" v="17" actId="20577"/>
          <ac:spMkLst>
            <pc:docMk/>
            <pc:sldMk cId="3377431438" sldId="267"/>
            <ac:spMk id="2" creationId="{2F6E9636-197D-A2C1-9D5F-7E9DF6E923BA}"/>
          </ac:spMkLst>
        </pc:spChg>
        <pc:spChg chg="del">
          <ac:chgData name="Evy van Weelden" userId="S::e.vanweelden@tilburguniversity.edu::1c206954-7639-42c9-b11b-2bec84b862d9" providerId="AD" clId="Web-{185597BC-9441-434B-BD2F-B0A7DEBC6912}" dt="2024-01-15T11:34:16.609" v="62"/>
          <ac:spMkLst>
            <pc:docMk/>
            <pc:sldMk cId="3377431438" sldId="267"/>
            <ac:spMk id="3" creationId="{7E1ACB6E-C814-DBFE-D63C-0A4CDE60ED17}"/>
          </ac:spMkLst>
        </pc:spChg>
        <pc:spChg chg="add del mod">
          <ac:chgData name="Evy van Weelden" userId="S::e.vanweelden@tilburguniversity.edu::1c206954-7639-42c9-b11b-2bec84b862d9" providerId="AD" clId="Web-{185597BC-9441-434B-BD2F-B0A7DEBC6912}" dt="2024-01-15T11:37:49.059" v="73"/>
          <ac:spMkLst>
            <pc:docMk/>
            <pc:sldMk cId="3377431438" sldId="267"/>
            <ac:spMk id="5" creationId="{FA71D03E-A86D-9E72-4952-CCEE1B6DF924}"/>
          </ac:spMkLst>
        </pc:spChg>
        <pc:picChg chg="add mod">
          <ac:chgData name="Evy van Weelden" userId="S::e.vanweelden@tilburguniversity.edu::1c206954-7639-42c9-b11b-2bec84b862d9" providerId="AD" clId="Web-{185597BC-9441-434B-BD2F-B0A7DEBC6912}" dt="2024-01-15T11:54:37.228" v="92" actId="1076"/>
          <ac:picMkLst>
            <pc:docMk/>
            <pc:sldMk cId="3377431438" sldId="267"/>
            <ac:picMk id="4" creationId="{E8B641B3-8A15-72D4-6E7F-6AABD546756E}"/>
          </ac:picMkLst>
        </pc:picChg>
        <pc:picChg chg="add mod">
          <ac:chgData name="Evy van Weelden" userId="S::e.vanweelden@tilburguniversity.edu::1c206954-7639-42c9-b11b-2bec84b862d9" providerId="AD" clId="Web-{185597BC-9441-434B-BD2F-B0A7DEBC6912}" dt="2024-01-15T12:00:10.498" v="123" actId="1076"/>
          <ac:picMkLst>
            <pc:docMk/>
            <pc:sldMk cId="3377431438" sldId="267"/>
            <ac:picMk id="6" creationId="{9E58BD64-FFBB-C501-10DC-03F9E5C90711}"/>
          </ac:picMkLst>
        </pc:picChg>
        <pc:picChg chg="add mod">
          <ac:chgData name="Evy van Weelden" userId="S::e.vanweelden@tilburguniversity.edu::1c206954-7639-42c9-b11b-2bec84b862d9" providerId="AD" clId="Web-{185597BC-9441-434B-BD2F-B0A7DEBC6912}" dt="2024-01-15T12:38:26.633" v="283" actId="1076"/>
          <ac:picMkLst>
            <pc:docMk/>
            <pc:sldMk cId="3377431438" sldId="267"/>
            <ac:picMk id="7" creationId="{316AC42C-A848-55E1-72BF-41301AC6B9CE}"/>
          </ac:picMkLst>
        </pc:picChg>
        <pc:picChg chg="add mod ord modCrop">
          <ac:chgData name="Evy van Weelden" userId="S::e.vanweelden@tilburguniversity.edu::1c206954-7639-42c9-b11b-2bec84b862d9" providerId="AD" clId="Web-{185597BC-9441-434B-BD2F-B0A7DEBC6912}" dt="2024-01-15T11:54:33.462" v="90"/>
          <ac:picMkLst>
            <pc:docMk/>
            <pc:sldMk cId="3377431438" sldId="267"/>
            <ac:picMk id="8" creationId="{EEE5902E-DE70-76EB-88EB-3B1218AAD9C6}"/>
          </ac:picMkLst>
        </pc:picChg>
        <pc:picChg chg="add mod modCrop">
          <ac:chgData name="Evy van Weelden" userId="S::e.vanweelden@tilburguniversity.edu::1c206954-7639-42c9-b11b-2bec84b862d9" providerId="AD" clId="Web-{185597BC-9441-434B-BD2F-B0A7DEBC6912}" dt="2024-01-15T11:59:22.995" v="112" actId="1076"/>
          <ac:picMkLst>
            <pc:docMk/>
            <pc:sldMk cId="3377431438" sldId="267"/>
            <ac:picMk id="9" creationId="{1C6BC228-AB45-FD2A-6BB9-BE5681B3BE02}"/>
          </ac:picMkLst>
        </pc:picChg>
        <pc:picChg chg="add mod ord">
          <ac:chgData name="Evy van Weelden" userId="S::e.vanweelden@tilburguniversity.edu::1c206954-7639-42c9-b11b-2bec84b862d9" providerId="AD" clId="Web-{185597BC-9441-434B-BD2F-B0A7DEBC6912}" dt="2024-01-15T11:58:40.242" v="105" actId="1076"/>
          <ac:picMkLst>
            <pc:docMk/>
            <pc:sldMk cId="3377431438" sldId="267"/>
            <ac:picMk id="10" creationId="{1AC71C8F-6192-F250-A097-CC0FB559F870}"/>
          </ac:picMkLst>
        </pc:picChg>
        <pc:picChg chg="add mod">
          <ac:chgData name="Evy van Weelden" userId="S::e.vanweelden@tilburguniversity.edu::1c206954-7639-42c9-b11b-2bec84b862d9" providerId="AD" clId="Web-{185597BC-9441-434B-BD2F-B0A7DEBC6912}" dt="2024-01-15T11:58:52.071" v="107" actId="1076"/>
          <ac:picMkLst>
            <pc:docMk/>
            <pc:sldMk cId="3377431438" sldId="267"/>
            <ac:picMk id="11" creationId="{A07FCFFF-1EF3-4E9B-1AA1-7981EC8B8113}"/>
          </ac:picMkLst>
        </pc:picChg>
        <pc:picChg chg="add mod">
          <ac:chgData name="Evy van Weelden" userId="S::e.vanweelden@tilburguniversity.edu::1c206954-7639-42c9-b11b-2bec84b862d9" providerId="AD" clId="Web-{185597BC-9441-434B-BD2F-B0A7DEBC6912}" dt="2024-01-15T11:59:21.260" v="111" actId="1076"/>
          <ac:picMkLst>
            <pc:docMk/>
            <pc:sldMk cId="3377431438" sldId="267"/>
            <ac:picMk id="12" creationId="{24EB701A-A69C-8F21-0491-0B7CF93190F1}"/>
          </ac:picMkLst>
        </pc:picChg>
        <pc:picChg chg="add mod ord">
          <ac:chgData name="Evy van Weelden" userId="S::e.vanweelden@tilburguniversity.edu::1c206954-7639-42c9-b11b-2bec84b862d9" providerId="AD" clId="Web-{185597BC-9441-434B-BD2F-B0A7DEBC6912}" dt="2024-01-15T12:32:06.533" v="229" actId="14100"/>
          <ac:picMkLst>
            <pc:docMk/>
            <pc:sldMk cId="3377431438" sldId="267"/>
            <ac:picMk id="13" creationId="{FDED399D-C49E-6CCC-3FD9-EDFE0A1B9F8B}"/>
          </ac:picMkLst>
        </pc:picChg>
      </pc:sldChg>
      <pc:sldChg chg="modSp">
        <pc:chgData name="Evy van Weelden" userId="S::e.vanweelden@tilburguniversity.edu::1c206954-7639-42c9-b11b-2bec84b862d9" providerId="AD" clId="Web-{185597BC-9441-434B-BD2F-B0A7DEBC6912}" dt="2024-01-15T12:34:06.509" v="249" actId="20577"/>
        <pc:sldMkLst>
          <pc:docMk/>
          <pc:sldMk cId="3706571565" sldId="271"/>
        </pc:sldMkLst>
        <pc:spChg chg="mod">
          <ac:chgData name="Evy van Weelden" userId="S::e.vanweelden@tilburguniversity.edu::1c206954-7639-42c9-b11b-2bec84b862d9" providerId="AD" clId="Web-{185597BC-9441-434B-BD2F-B0A7DEBC6912}" dt="2024-01-15T12:34:06.509" v="249" actId="20577"/>
          <ac:spMkLst>
            <pc:docMk/>
            <pc:sldMk cId="3706571565" sldId="271"/>
            <ac:spMk id="3" creationId="{8C6C9F0E-F92C-7021-47F0-DFD52A710ACA}"/>
          </ac:spMkLst>
        </pc:spChg>
      </pc:sldChg>
      <pc:sldChg chg="delSp delAnim">
        <pc:chgData name="Evy van Weelden" userId="S::e.vanweelden@tilburguniversity.edu::1c206954-7639-42c9-b11b-2bec84b862d9" providerId="AD" clId="Web-{185597BC-9441-434B-BD2F-B0A7DEBC6912}" dt="2024-01-15T12:35:39.608" v="254"/>
        <pc:sldMkLst>
          <pc:docMk/>
          <pc:sldMk cId="852715032" sldId="289"/>
        </pc:sldMkLst>
        <pc:spChg chg="del">
          <ac:chgData name="Evy van Weelden" userId="S::e.vanweelden@tilburguniversity.edu::1c206954-7639-42c9-b11b-2bec84b862d9" providerId="AD" clId="Web-{185597BC-9441-434B-BD2F-B0A7DEBC6912}" dt="2024-01-15T12:35:39.608" v="254"/>
          <ac:spMkLst>
            <pc:docMk/>
            <pc:sldMk cId="852715032" sldId="289"/>
            <ac:spMk id="10" creationId="{392148BD-7ECE-F975-BE17-FE9321A5FC37}"/>
          </ac:spMkLst>
        </pc:spChg>
        <pc:picChg chg="del">
          <ac:chgData name="Evy van Weelden" userId="S::e.vanweelden@tilburguniversity.edu::1c206954-7639-42c9-b11b-2bec84b862d9" providerId="AD" clId="Web-{185597BC-9441-434B-BD2F-B0A7DEBC6912}" dt="2024-01-15T12:35:39.264" v="253"/>
          <ac:picMkLst>
            <pc:docMk/>
            <pc:sldMk cId="852715032" sldId="289"/>
            <ac:picMk id="4" creationId="{5D3BCFB8-8CD6-E82B-887C-00E8FE907BD5}"/>
          </ac:picMkLst>
        </pc:picChg>
      </pc:sldChg>
      <pc:sldChg chg="addSp modSp addAnim delAnim">
        <pc:chgData name="Evy van Weelden" userId="S::e.vanweelden@tilburguniversity.edu::1c206954-7639-42c9-b11b-2bec84b862d9" providerId="AD" clId="Web-{185597BC-9441-434B-BD2F-B0A7DEBC6912}" dt="2024-01-15T12:36:09.938" v="282" actId="1076"/>
        <pc:sldMkLst>
          <pc:docMk/>
          <pc:sldMk cId="1188412490" sldId="291"/>
        </pc:sldMkLst>
        <pc:spChg chg="mod">
          <ac:chgData name="Evy van Weelden" userId="S::e.vanweelden@tilburguniversity.edu::1c206954-7639-42c9-b11b-2bec84b862d9" providerId="AD" clId="Web-{185597BC-9441-434B-BD2F-B0A7DEBC6912}" dt="2024-01-15T12:23:13.782" v="168" actId="1076"/>
          <ac:spMkLst>
            <pc:docMk/>
            <pc:sldMk cId="1188412490" sldId="291"/>
            <ac:spMk id="15" creationId="{19E194E7-5CC8-7CC7-914C-38D9BC7DEC13}"/>
          </ac:spMkLst>
        </pc:spChg>
        <pc:spChg chg="add mod">
          <ac:chgData name="Evy van Weelden" userId="S::e.vanweelden@tilburguniversity.edu::1c206954-7639-42c9-b11b-2bec84b862d9" providerId="AD" clId="Web-{185597BC-9441-434B-BD2F-B0A7DEBC6912}" dt="2024-01-15T12:36:09.938" v="282" actId="1076"/>
          <ac:spMkLst>
            <pc:docMk/>
            <pc:sldMk cId="1188412490" sldId="291"/>
            <ac:spMk id="16" creationId="{11354D0A-19CE-0A8D-CA87-246D814A38B9}"/>
          </ac:spMkLst>
        </pc:spChg>
      </pc:sldChg>
      <pc:sldChg chg="addSp delSp modSp new">
        <pc:chgData name="Evy van Weelden" userId="S::e.vanweelden@tilburguniversity.edu::1c206954-7639-42c9-b11b-2bec84b862d9" providerId="AD" clId="Web-{185597BC-9441-434B-BD2F-B0A7DEBC6912}" dt="2024-01-15T12:32:21.830" v="236" actId="20577"/>
        <pc:sldMkLst>
          <pc:docMk/>
          <pc:sldMk cId="2634679695" sldId="294"/>
        </pc:sldMkLst>
        <pc:spChg chg="del">
          <ac:chgData name="Evy van Weelden" userId="S::e.vanweelden@tilburguniversity.edu::1c206954-7639-42c9-b11b-2bec84b862d9" providerId="AD" clId="Web-{185597BC-9441-434B-BD2F-B0A7DEBC6912}" dt="2024-01-15T12:19:53.474" v="156"/>
          <ac:spMkLst>
            <pc:docMk/>
            <pc:sldMk cId="2634679695" sldId="294"/>
            <ac:spMk id="2" creationId="{14C4AE90-2F17-155C-75B7-BD20EEE78C7C}"/>
          </ac:spMkLst>
        </pc:spChg>
        <pc:spChg chg="del">
          <ac:chgData name="Evy van Weelden" userId="S::e.vanweelden@tilburguniversity.edu::1c206954-7639-42c9-b11b-2bec84b862d9" providerId="AD" clId="Web-{185597BC-9441-434B-BD2F-B0A7DEBC6912}" dt="2024-01-15T12:19:52.849" v="155"/>
          <ac:spMkLst>
            <pc:docMk/>
            <pc:sldMk cId="2634679695" sldId="294"/>
            <ac:spMk id="3" creationId="{7CCA9111-A57B-FEFF-B614-BC15570E0521}"/>
          </ac:spMkLst>
        </pc:spChg>
        <pc:spChg chg="add mod">
          <ac:chgData name="Evy van Weelden" userId="S::e.vanweelden@tilburguniversity.edu::1c206954-7639-42c9-b11b-2bec84b862d9" providerId="AD" clId="Web-{185597BC-9441-434B-BD2F-B0A7DEBC6912}" dt="2024-01-15T12:32:21.830" v="236" actId="20577"/>
          <ac:spMkLst>
            <pc:docMk/>
            <pc:sldMk cId="2634679695" sldId="294"/>
            <ac:spMk id="7" creationId="{DAC765DF-BFA9-53D3-C36D-9512766C00D0}"/>
          </ac:spMkLst>
        </pc:spChg>
        <pc:picChg chg="add del mod">
          <ac:chgData name="Evy van Weelden" userId="S::e.vanweelden@tilburguniversity.edu::1c206954-7639-42c9-b11b-2bec84b862d9" providerId="AD" clId="Web-{185597BC-9441-434B-BD2F-B0A7DEBC6912}" dt="2024-01-15T12:20:38.570" v="159"/>
          <ac:picMkLst>
            <pc:docMk/>
            <pc:sldMk cId="2634679695" sldId="294"/>
            <ac:picMk id="4" creationId="{94E7E011-A2DF-0AB6-B10E-A74CC05AB734}"/>
          </ac:picMkLst>
        </pc:picChg>
        <pc:picChg chg="add del mod">
          <ac:chgData name="Evy van Weelden" userId="S::e.vanweelden@tilburguniversity.edu::1c206954-7639-42c9-b11b-2bec84b862d9" providerId="AD" clId="Web-{185597BC-9441-434B-BD2F-B0A7DEBC6912}" dt="2024-01-15T12:26:59.577" v="170"/>
          <ac:picMkLst>
            <pc:docMk/>
            <pc:sldMk cId="2634679695" sldId="294"/>
            <ac:picMk id="5" creationId="{38803A62-AAE0-2B97-B916-9BD92E65BC9E}"/>
          </ac:picMkLst>
        </pc:picChg>
        <pc:picChg chg="add mod">
          <ac:chgData name="Evy van Weelden" userId="S::e.vanweelden@tilburguniversity.edu::1c206954-7639-42c9-b11b-2bec84b862d9" providerId="AD" clId="Web-{185597BC-9441-434B-BD2F-B0A7DEBC6912}" dt="2024-01-15T12:28:11.019" v="171"/>
          <ac:picMkLst>
            <pc:docMk/>
            <pc:sldMk cId="2634679695" sldId="294"/>
            <ac:picMk id="6" creationId="{FC021B31-B010-9B33-6BA1-A74E476FD40F}"/>
          </ac:picMkLst>
        </pc:picChg>
        <pc:picChg chg="add mod">
          <ac:chgData name="Evy van Weelden" userId="S::e.vanweelden@tilburguniversity.edu::1c206954-7639-42c9-b11b-2bec84b862d9" providerId="AD" clId="Web-{185597BC-9441-434B-BD2F-B0A7DEBC6912}" dt="2024-01-15T12:28:43.271" v="192"/>
          <ac:picMkLst>
            <pc:docMk/>
            <pc:sldMk cId="2634679695" sldId="294"/>
            <ac:picMk id="8" creationId="{DE684D3D-7572-0EB3-CB7F-6BA4638F4F57}"/>
          </ac:picMkLst>
        </pc:picChg>
      </pc:sldChg>
      <pc:sldChg chg="addSp delSp modSp new mod setBg">
        <pc:chgData name="Evy van Weelden" userId="S::e.vanweelden@tilburguniversity.edu::1c206954-7639-42c9-b11b-2bec84b862d9" providerId="AD" clId="Web-{185597BC-9441-434B-BD2F-B0A7DEBC6912}" dt="2024-01-15T12:31:22.077" v="228"/>
        <pc:sldMkLst>
          <pc:docMk/>
          <pc:sldMk cId="3515740417" sldId="295"/>
        </pc:sldMkLst>
        <pc:spChg chg="mod">
          <ac:chgData name="Evy van Weelden" userId="S::e.vanweelden@tilburguniversity.edu::1c206954-7639-42c9-b11b-2bec84b862d9" providerId="AD" clId="Web-{185597BC-9441-434B-BD2F-B0A7DEBC6912}" dt="2024-01-15T12:31:13.733" v="227"/>
          <ac:spMkLst>
            <pc:docMk/>
            <pc:sldMk cId="3515740417" sldId="295"/>
            <ac:spMk id="2" creationId="{8234F614-76B1-722A-2F93-6BEE218AE8EF}"/>
          </ac:spMkLst>
        </pc:spChg>
        <pc:spChg chg="del mod">
          <ac:chgData name="Evy van Weelden" userId="S::e.vanweelden@tilburguniversity.edu::1c206954-7639-42c9-b11b-2bec84b862d9" providerId="AD" clId="Web-{185597BC-9441-434B-BD2F-B0A7DEBC6912}" dt="2024-01-15T12:31:22.077" v="228"/>
          <ac:spMkLst>
            <pc:docMk/>
            <pc:sldMk cId="3515740417" sldId="295"/>
            <ac:spMk id="3" creationId="{F322F78A-99A6-3E3F-11EA-CC0359D6A10A}"/>
          </ac:spMkLst>
        </pc:spChg>
        <pc:spChg chg="add">
          <ac:chgData name="Evy van Weelden" userId="S::e.vanweelden@tilburguniversity.edu::1c206954-7639-42c9-b11b-2bec84b862d9" providerId="AD" clId="Web-{185597BC-9441-434B-BD2F-B0A7DEBC6912}" dt="2024-01-15T12:31:13.733" v="227"/>
          <ac:spMkLst>
            <pc:docMk/>
            <pc:sldMk cId="3515740417" sldId="295"/>
            <ac:spMk id="8" creationId="{FFD48BC7-DC40-47DE-87EE-9F4B6ECB9ABB}"/>
          </ac:spMkLst>
        </pc:spChg>
        <pc:spChg chg="add">
          <ac:chgData name="Evy van Weelden" userId="S::e.vanweelden@tilburguniversity.edu::1c206954-7639-42c9-b11b-2bec84b862d9" providerId="AD" clId="Web-{185597BC-9441-434B-BD2F-B0A7DEBC6912}" dt="2024-01-15T12:31:13.733" v="227"/>
          <ac:spMkLst>
            <pc:docMk/>
            <pc:sldMk cId="3515740417" sldId="295"/>
            <ac:spMk id="10" creationId="{E502BBC7-2C76-46F3-BC24-5985BC13DB88}"/>
          </ac:spMkLst>
        </pc:spChg>
        <pc:spChg chg="add">
          <ac:chgData name="Evy van Weelden" userId="S::e.vanweelden@tilburguniversity.edu::1c206954-7639-42c9-b11b-2bec84b862d9" providerId="AD" clId="Web-{185597BC-9441-434B-BD2F-B0A7DEBC6912}" dt="2024-01-15T12:31:13.733" v="227"/>
          <ac:spMkLst>
            <pc:docMk/>
            <pc:sldMk cId="3515740417" sldId="295"/>
            <ac:spMk id="12" creationId="{C7F28D52-2A5F-4D23-81AE-7CB8B591C7AF}"/>
          </ac:spMkLst>
        </pc:spChg>
        <pc:spChg chg="add">
          <ac:chgData name="Evy van Weelden" userId="S::e.vanweelden@tilburguniversity.edu::1c206954-7639-42c9-b11b-2bec84b862d9" providerId="AD" clId="Web-{185597BC-9441-434B-BD2F-B0A7DEBC6912}" dt="2024-01-15T12:31:13.733" v="227"/>
          <ac:spMkLst>
            <pc:docMk/>
            <pc:sldMk cId="3515740417" sldId="295"/>
            <ac:spMk id="14" creationId="{3629484E-3792-4B3D-89AD-7C8A1ED0E0D4}"/>
          </ac:spMkLst>
        </pc:spChg>
      </pc:sldChg>
    </pc:docChg>
  </pc:docChgLst>
  <pc:docChgLst>
    <pc:chgData name="Faezeh Pour Hashemi" userId="S::s.f.pourhashemi@tilburguniversity.edu::3bdcf530-290b-49cd-96b7-ec91ce170b08" providerId="AD" clId="Web-{C1B9C812-6F8F-4DB3-B77A-0E95723E70B6}"/>
    <pc:docChg chg="addSld modSld">
      <pc:chgData name="Faezeh Pour Hashemi" userId="S::s.f.pourhashemi@tilburguniversity.edu::3bdcf530-290b-49cd-96b7-ec91ce170b08" providerId="AD" clId="Web-{C1B9C812-6F8F-4DB3-B77A-0E95723E70B6}" dt="2024-01-25T13:16:40.335" v="646" actId="1076"/>
      <pc:docMkLst>
        <pc:docMk/>
      </pc:docMkLst>
      <pc:sldChg chg="addSp delSp modSp">
        <pc:chgData name="Faezeh Pour Hashemi" userId="S::s.f.pourhashemi@tilburguniversity.edu::3bdcf530-290b-49cd-96b7-ec91ce170b08" providerId="AD" clId="Web-{C1B9C812-6F8F-4DB3-B77A-0E95723E70B6}" dt="2024-01-25T13:16:40.335" v="646" actId="1076"/>
        <pc:sldMkLst>
          <pc:docMk/>
          <pc:sldMk cId="154865215" sldId="305"/>
        </pc:sldMkLst>
        <pc:spChg chg="mod">
          <ac:chgData name="Faezeh Pour Hashemi" userId="S::s.f.pourhashemi@tilburguniversity.edu::3bdcf530-290b-49cd-96b7-ec91ce170b08" providerId="AD" clId="Web-{C1B9C812-6F8F-4DB3-B77A-0E95723E70B6}" dt="2024-01-25T13:15:12.271" v="631" actId="1076"/>
          <ac:spMkLst>
            <pc:docMk/>
            <pc:sldMk cId="154865215" sldId="305"/>
            <ac:spMk id="3" creationId="{DDB5D52F-DA24-99B8-0D00-8F568FCFD397}"/>
          </ac:spMkLst>
        </pc:spChg>
        <pc:spChg chg="mod">
          <ac:chgData name="Faezeh Pour Hashemi" userId="S::s.f.pourhashemi@tilburguniversity.edu::3bdcf530-290b-49cd-96b7-ec91ce170b08" providerId="AD" clId="Web-{C1B9C812-6F8F-4DB3-B77A-0E95723E70B6}" dt="2024-01-25T13:16:21.897" v="641" actId="20577"/>
          <ac:spMkLst>
            <pc:docMk/>
            <pc:sldMk cId="154865215" sldId="305"/>
            <ac:spMk id="6" creationId="{81E4954F-995B-EA00-7452-8FCCBE09E33D}"/>
          </ac:spMkLst>
        </pc:spChg>
        <pc:spChg chg="mod">
          <ac:chgData name="Faezeh Pour Hashemi" userId="S::s.f.pourhashemi@tilburguniversity.edu::3bdcf530-290b-49cd-96b7-ec91ce170b08" providerId="AD" clId="Web-{C1B9C812-6F8F-4DB3-B77A-0E95723E70B6}" dt="2024-01-25T13:08:12.184" v="552" actId="1076"/>
          <ac:spMkLst>
            <pc:docMk/>
            <pc:sldMk cId="154865215" sldId="305"/>
            <ac:spMk id="9" creationId="{8EB6D7B7-6FF1-8FD4-4FD9-56D0883D33D8}"/>
          </ac:spMkLst>
        </pc:spChg>
        <pc:spChg chg="add del mod">
          <ac:chgData name="Faezeh Pour Hashemi" userId="S::s.f.pourhashemi@tilburguniversity.edu::3bdcf530-290b-49cd-96b7-ec91ce170b08" providerId="AD" clId="Web-{C1B9C812-6F8F-4DB3-B77A-0E95723E70B6}" dt="2024-01-25T12:00:09.643" v="41"/>
          <ac:spMkLst>
            <pc:docMk/>
            <pc:sldMk cId="154865215" sldId="305"/>
            <ac:spMk id="13" creationId="{5C1DADA0-10F4-3E7A-F25D-576DF53E9433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16:40.335" v="646" actId="1076"/>
          <ac:spMkLst>
            <pc:docMk/>
            <pc:sldMk cId="154865215" sldId="305"/>
            <ac:spMk id="15" creationId="{7E7BF9D7-2CEA-CB7E-7C6B-3989ECB84CAF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10:35" v="581" actId="20577"/>
          <ac:spMkLst>
            <pc:docMk/>
            <pc:sldMk cId="154865215" sldId="305"/>
            <ac:spMk id="19" creationId="{D75330D7-652A-203A-73B0-CBE1E2FB33DE}"/>
          </ac:spMkLst>
        </pc:spChg>
        <pc:picChg chg="add del mod">
          <ac:chgData name="Faezeh Pour Hashemi" userId="S::s.f.pourhashemi@tilburguniversity.edu::3bdcf530-290b-49cd-96b7-ec91ce170b08" providerId="AD" clId="Web-{C1B9C812-6F8F-4DB3-B77A-0E95723E70B6}" dt="2024-01-25T11:53:01.142" v="3"/>
          <ac:picMkLst>
            <pc:docMk/>
            <pc:sldMk cId="154865215" sldId="305"/>
            <ac:picMk id="2" creationId="{84D0B23A-EE3C-B9C4-54BD-35914C226359}"/>
          </ac:picMkLst>
        </pc:picChg>
        <pc:picChg chg="add mod">
          <ac:chgData name="Faezeh Pour Hashemi" userId="S::s.f.pourhashemi@tilburguniversity.edu::3bdcf530-290b-49cd-96b7-ec91ce170b08" providerId="AD" clId="Web-{C1B9C812-6F8F-4DB3-B77A-0E95723E70B6}" dt="2024-01-25T13:11:40.016" v="600" actId="1076"/>
          <ac:picMkLst>
            <pc:docMk/>
            <pc:sldMk cId="154865215" sldId="305"/>
            <ac:picMk id="4" creationId="{0C1EE4B2-EE1B-2ED9-75F9-E83B90768995}"/>
          </ac:picMkLst>
        </pc:picChg>
        <pc:picChg chg="mod">
          <ac:chgData name="Faezeh Pour Hashemi" userId="S::s.f.pourhashemi@tilburguniversity.edu::3bdcf530-290b-49cd-96b7-ec91ce170b08" providerId="AD" clId="Web-{C1B9C812-6F8F-4DB3-B77A-0E95723E70B6}" dt="2024-01-25T13:15:08.020" v="630" actId="1076"/>
          <ac:picMkLst>
            <pc:docMk/>
            <pc:sldMk cId="154865215" sldId="305"/>
            <ac:picMk id="8" creationId="{118AD6B4-C4B7-5590-B56F-EAB553D61F4F}"/>
          </ac:picMkLst>
        </pc:picChg>
        <pc:picChg chg="add mod">
          <ac:chgData name="Faezeh Pour Hashemi" userId="S::s.f.pourhashemi@tilburguniversity.edu::3bdcf530-290b-49cd-96b7-ec91ce170b08" providerId="AD" clId="Web-{C1B9C812-6F8F-4DB3-B77A-0E95723E70B6}" dt="2024-01-25T13:11:43.392" v="601" actId="1076"/>
          <ac:picMkLst>
            <pc:docMk/>
            <pc:sldMk cId="154865215" sldId="305"/>
            <ac:picMk id="10" creationId="{5BB23A81-9466-9717-7843-390841A51AB4}"/>
          </ac:picMkLst>
        </pc:picChg>
        <pc:picChg chg="add mod">
          <ac:chgData name="Faezeh Pour Hashemi" userId="S::s.f.pourhashemi@tilburguniversity.edu::3bdcf530-290b-49cd-96b7-ec91ce170b08" providerId="AD" clId="Web-{C1B9C812-6F8F-4DB3-B77A-0E95723E70B6}" dt="2024-01-25T13:11:46.501" v="602" actId="1076"/>
          <ac:picMkLst>
            <pc:docMk/>
            <pc:sldMk cId="154865215" sldId="305"/>
            <ac:picMk id="11" creationId="{865EB608-2251-4A1E-B35E-D2046CC8A7CE}"/>
          </ac:picMkLst>
        </pc:picChg>
        <pc:picChg chg="add mod">
          <ac:chgData name="Faezeh Pour Hashemi" userId="S::s.f.pourhashemi@tilburguniversity.edu::3bdcf530-290b-49cd-96b7-ec91ce170b08" providerId="AD" clId="Web-{C1B9C812-6F8F-4DB3-B77A-0E95723E70B6}" dt="2024-01-25T13:11:49.392" v="603" actId="1076"/>
          <ac:picMkLst>
            <pc:docMk/>
            <pc:sldMk cId="154865215" sldId="305"/>
            <ac:picMk id="12" creationId="{1532DE13-4215-FB1E-AED6-7640BF7E977A}"/>
          </ac:picMkLst>
        </pc:picChg>
      </pc:sldChg>
      <pc:sldChg chg="addSp delSp modSp new mod setBg">
        <pc:chgData name="Faezeh Pour Hashemi" userId="S::s.f.pourhashemi@tilburguniversity.edu::3bdcf530-290b-49cd-96b7-ec91ce170b08" providerId="AD" clId="Web-{C1B9C812-6F8F-4DB3-B77A-0E95723E70B6}" dt="2024-01-25T13:07:54.621" v="551" actId="1076"/>
        <pc:sldMkLst>
          <pc:docMk/>
          <pc:sldMk cId="3589042567" sldId="307"/>
        </pc:sldMkLst>
        <pc:spChg chg="mod">
          <ac:chgData name="Faezeh Pour Hashemi" userId="S::s.f.pourhashemi@tilburguniversity.edu::3bdcf530-290b-49cd-96b7-ec91ce170b08" providerId="AD" clId="Web-{C1B9C812-6F8F-4DB3-B77A-0E95723E70B6}" dt="2024-01-25T13:06:19.416" v="522"/>
          <ac:spMkLst>
            <pc:docMk/>
            <pc:sldMk cId="3589042567" sldId="307"/>
            <ac:spMk id="2" creationId="{1F74C7B4-37D7-37A1-76C4-B4E70ADF9371}"/>
          </ac:spMkLst>
        </pc:spChg>
        <pc:spChg chg="del">
          <ac:chgData name="Faezeh Pour Hashemi" userId="S::s.f.pourhashemi@tilburguniversity.edu::3bdcf530-290b-49cd-96b7-ec91ce170b08" providerId="AD" clId="Web-{C1B9C812-6F8F-4DB3-B77A-0E95723E70B6}" dt="2024-01-25T12:25:41.548" v="378"/>
          <ac:spMkLst>
            <pc:docMk/>
            <pc:sldMk cId="3589042567" sldId="307"/>
            <ac:spMk id="3" creationId="{DFB57049-AB5F-3308-D0DE-4D440E5E246C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07:28.308" v="547" actId="1076"/>
          <ac:spMkLst>
            <pc:docMk/>
            <pc:sldMk cId="3589042567" sldId="307"/>
            <ac:spMk id="4" creationId="{B2D21018-AB6D-07C4-89DB-31E9B3EBE475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07:45.684" v="550" actId="1076"/>
          <ac:spMkLst>
            <pc:docMk/>
            <pc:sldMk cId="3589042567" sldId="307"/>
            <ac:spMk id="5" creationId="{130E0650-14C7-AEB0-CA4D-B9360DF7A15D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07:54.621" v="551" actId="1076"/>
          <ac:spMkLst>
            <pc:docMk/>
            <pc:sldMk cId="3589042567" sldId="307"/>
            <ac:spMk id="6" creationId="{BBD08E69-D8F2-C264-2C4E-592324EFC520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07:10.042" v="543" actId="1076"/>
          <ac:spMkLst>
            <pc:docMk/>
            <pc:sldMk cId="3589042567" sldId="307"/>
            <ac:spMk id="7" creationId="{209A1BA5-2FD1-E683-9F6B-AADF1CBE225B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07:19.121" v="545" actId="1076"/>
          <ac:spMkLst>
            <pc:docMk/>
            <pc:sldMk cId="3589042567" sldId="307"/>
            <ac:spMk id="8" creationId="{DD3267D6-DEE3-9002-76F2-C08685556EDF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07:22.480" v="546" actId="1076"/>
          <ac:spMkLst>
            <pc:docMk/>
            <pc:sldMk cId="3589042567" sldId="307"/>
            <ac:spMk id="9" creationId="{7872FE3A-64AC-6A67-D785-25566AD46FAE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07:15.136" v="544" actId="1076"/>
          <ac:spMkLst>
            <pc:docMk/>
            <pc:sldMk cId="3589042567" sldId="307"/>
            <ac:spMk id="10" creationId="{C34E3A33-A29B-8A80-CC78-39F5AD60E988}"/>
          </ac:spMkLst>
        </pc:spChg>
        <pc:spChg chg="add mod">
          <ac:chgData name="Faezeh Pour Hashemi" userId="S::s.f.pourhashemi@tilburguniversity.edu::3bdcf530-290b-49cd-96b7-ec91ce170b08" providerId="AD" clId="Web-{C1B9C812-6F8F-4DB3-B77A-0E95723E70B6}" dt="2024-01-25T13:07:36.949" v="549" actId="1076"/>
          <ac:spMkLst>
            <pc:docMk/>
            <pc:sldMk cId="3589042567" sldId="307"/>
            <ac:spMk id="11" creationId="{905483D5-8CEB-508E-6AEB-58FFD700C382}"/>
          </ac:spMkLst>
        </pc:spChg>
        <pc:spChg chg="add">
          <ac:chgData name="Faezeh Pour Hashemi" userId="S::s.f.pourhashemi@tilburguniversity.edu::3bdcf530-290b-49cd-96b7-ec91ce170b08" providerId="AD" clId="Web-{C1B9C812-6F8F-4DB3-B77A-0E95723E70B6}" dt="2024-01-25T13:06:19.416" v="522"/>
          <ac:spMkLst>
            <pc:docMk/>
            <pc:sldMk cId="3589042567" sldId="307"/>
            <ac:spMk id="19" creationId="{160022CF-D73B-45FB-8DD4-1B1C0C92E702}"/>
          </ac:spMkLst>
        </pc:spChg>
        <pc:spChg chg="add">
          <ac:chgData name="Faezeh Pour Hashemi" userId="S::s.f.pourhashemi@tilburguniversity.edu::3bdcf530-290b-49cd-96b7-ec91ce170b08" providerId="AD" clId="Web-{C1B9C812-6F8F-4DB3-B77A-0E95723E70B6}" dt="2024-01-25T13:06:19.416" v="522"/>
          <ac:spMkLst>
            <pc:docMk/>
            <pc:sldMk cId="3589042567" sldId="307"/>
            <ac:spMk id="21" creationId="{B4C2DDFF-8505-4E2B-A52C-4DD25897314B}"/>
          </ac:spMkLst>
        </pc:spChg>
        <pc:spChg chg="add">
          <ac:chgData name="Faezeh Pour Hashemi" userId="S::s.f.pourhashemi@tilburguniversity.edu::3bdcf530-290b-49cd-96b7-ec91ce170b08" providerId="AD" clId="Web-{C1B9C812-6F8F-4DB3-B77A-0E95723E70B6}" dt="2024-01-25T13:06:19.416" v="522"/>
          <ac:spMkLst>
            <pc:docMk/>
            <pc:sldMk cId="3589042567" sldId="307"/>
            <ac:spMk id="23" creationId="{BEA05B59-A3BA-44FB-B1B3-038D55E5D7D7}"/>
          </ac:spMkLst>
        </pc:spChg>
        <pc:picChg chg="add mod">
          <ac:chgData name="Faezeh Pour Hashemi" userId="S::s.f.pourhashemi@tilburguniversity.edu::3bdcf530-290b-49cd-96b7-ec91ce170b08" providerId="AD" clId="Web-{C1B9C812-6F8F-4DB3-B77A-0E95723E70B6}" dt="2024-01-25T13:06:33.073" v="525" actId="1076"/>
          <ac:picMkLst>
            <pc:docMk/>
            <pc:sldMk cId="3589042567" sldId="307"/>
            <ac:picMk id="12" creationId="{19D3A47B-6245-1E55-2339-FFC9C9B29B52}"/>
          </ac:picMkLst>
        </pc:picChg>
        <pc:picChg chg="add mod">
          <ac:chgData name="Faezeh Pour Hashemi" userId="S::s.f.pourhashemi@tilburguniversity.edu::3bdcf530-290b-49cd-96b7-ec91ce170b08" providerId="AD" clId="Web-{C1B9C812-6F8F-4DB3-B77A-0E95723E70B6}" dt="2024-01-25T13:06:36.589" v="526" actId="1076"/>
          <ac:picMkLst>
            <pc:docMk/>
            <pc:sldMk cId="3589042567" sldId="307"/>
            <ac:picMk id="14" creationId="{AEE95042-ACFD-5170-B28E-3CC344E23EC6}"/>
          </ac:picMkLst>
        </pc:picChg>
      </pc:sldChg>
    </pc:docChg>
  </pc:docChgLst>
  <pc:docChgLst>
    <pc:chgData name="Mohammad Ali Mousavi" userId="S::s.m.a.mousavi@tilburguniversity.edu::fda37bdc-79c3-467f-931b-5b25d6f3ef31" providerId="AD" clId="Web-{110444A1-3C27-42D3-BEC4-DEA2279C2752}"/>
    <pc:docChg chg="modSld">
      <pc:chgData name="Mohammad Ali Mousavi" userId="S::s.m.a.mousavi@tilburguniversity.edu::fda37bdc-79c3-467f-931b-5b25d6f3ef31" providerId="AD" clId="Web-{110444A1-3C27-42D3-BEC4-DEA2279C2752}" dt="2024-01-24T15:18:09.002" v="1" actId="20577"/>
      <pc:docMkLst>
        <pc:docMk/>
      </pc:docMkLst>
      <pc:sldChg chg="modSp">
        <pc:chgData name="Mohammad Ali Mousavi" userId="S::s.m.a.mousavi@tilburguniversity.edu::fda37bdc-79c3-467f-931b-5b25d6f3ef31" providerId="AD" clId="Web-{110444A1-3C27-42D3-BEC4-DEA2279C2752}" dt="2024-01-24T15:18:09.002" v="1" actId="20577"/>
        <pc:sldMkLst>
          <pc:docMk/>
          <pc:sldMk cId="1972391343" sldId="259"/>
        </pc:sldMkLst>
        <pc:spChg chg="mod">
          <ac:chgData name="Mohammad Ali Mousavi" userId="S::s.m.a.mousavi@tilburguniversity.edu::fda37bdc-79c3-467f-931b-5b25d6f3ef31" providerId="AD" clId="Web-{110444A1-3C27-42D3-BEC4-DEA2279C2752}" dt="2024-01-24T15:18:09.002" v="1" actId="20577"/>
          <ac:spMkLst>
            <pc:docMk/>
            <pc:sldMk cId="1972391343" sldId="259"/>
            <ac:spMk id="4" creationId="{8BBF4096-8E98-A438-77DA-C585CB378B8D}"/>
          </ac:spMkLst>
        </pc:spChg>
      </pc:sldChg>
    </pc:docChg>
  </pc:docChgLst>
  <pc:docChgLst>
    <pc:chgData name="Mohammad Ali Mousavi" userId="S::s.m.a.mousavi@tilburguniversity.edu::fda37bdc-79c3-467f-931b-5b25d6f3ef31" providerId="AD" clId="Web-{9C02573A-08A7-4AEB-B291-1C4E6E30465F}"/>
    <pc:docChg chg="addSld delSld modSld">
      <pc:chgData name="Mohammad Ali Mousavi" userId="S::s.m.a.mousavi@tilburguniversity.edu::fda37bdc-79c3-467f-931b-5b25d6f3ef31" providerId="AD" clId="Web-{9C02573A-08A7-4AEB-B291-1C4E6E30465F}" dt="2024-01-15T09:04:58.438" v="938" actId="20577"/>
      <pc:docMkLst>
        <pc:docMk/>
      </pc:docMkLst>
      <pc:sldChg chg="modSp">
        <pc:chgData name="Mohammad Ali Mousavi" userId="S::s.m.a.mousavi@tilburguniversity.edu::fda37bdc-79c3-467f-931b-5b25d6f3ef31" providerId="AD" clId="Web-{9C02573A-08A7-4AEB-B291-1C4E6E30465F}" dt="2024-01-15T08:27:22.908" v="645" actId="20577"/>
        <pc:sldMkLst>
          <pc:docMk/>
          <pc:sldMk cId="3465408944" sldId="276"/>
        </pc:sldMkLst>
        <pc:spChg chg="mod">
          <ac:chgData name="Mohammad Ali Mousavi" userId="S::s.m.a.mousavi@tilburguniversity.edu::fda37bdc-79c3-467f-931b-5b25d6f3ef31" providerId="AD" clId="Web-{9C02573A-08A7-4AEB-B291-1C4E6E30465F}" dt="2024-01-15T08:00:49.930" v="522" actId="20577"/>
          <ac:spMkLst>
            <pc:docMk/>
            <pc:sldMk cId="3465408944" sldId="276"/>
            <ac:spMk id="2" creationId="{8ED9C867-9B1D-22D8-AD76-E548345A08FD}"/>
          </ac:spMkLst>
        </pc:spChg>
        <pc:spChg chg="mod">
          <ac:chgData name="Mohammad Ali Mousavi" userId="S::s.m.a.mousavi@tilburguniversity.edu::fda37bdc-79c3-467f-931b-5b25d6f3ef31" providerId="AD" clId="Web-{9C02573A-08A7-4AEB-B291-1C4E6E30465F}" dt="2024-01-15T08:27:22.908" v="645" actId="20577"/>
          <ac:spMkLst>
            <pc:docMk/>
            <pc:sldMk cId="3465408944" sldId="276"/>
            <ac:spMk id="3" creationId="{1BC9460C-75C8-101C-1B47-A2351928ED4F}"/>
          </ac:spMkLst>
        </pc:spChg>
      </pc:sldChg>
      <pc:sldChg chg="modSp">
        <pc:chgData name="Mohammad Ali Mousavi" userId="S::s.m.a.mousavi@tilburguniversity.edu::fda37bdc-79c3-467f-931b-5b25d6f3ef31" providerId="AD" clId="Web-{9C02573A-08A7-4AEB-B291-1C4E6E30465F}" dt="2024-01-15T06:33:55.195" v="22" actId="20577"/>
        <pc:sldMkLst>
          <pc:docMk/>
          <pc:sldMk cId="2206126854" sldId="280"/>
        </pc:sldMkLst>
        <pc:spChg chg="mod">
          <ac:chgData name="Mohammad Ali Mousavi" userId="S::s.m.a.mousavi@tilburguniversity.edu::fda37bdc-79c3-467f-931b-5b25d6f3ef31" providerId="AD" clId="Web-{9C02573A-08A7-4AEB-B291-1C4E6E30465F}" dt="2024-01-15T06:33:55.195" v="22" actId="20577"/>
          <ac:spMkLst>
            <pc:docMk/>
            <pc:sldMk cId="2206126854" sldId="280"/>
            <ac:spMk id="5" creationId="{C6EF7946-EA13-8D32-BC06-E4B207264255}"/>
          </ac:spMkLst>
        </pc:spChg>
      </pc:sldChg>
      <pc:sldChg chg="addSp delSp modSp mod setBg">
        <pc:chgData name="Mohammad Ali Mousavi" userId="S::s.m.a.mousavi@tilburguniversity.edu::fda37bdc-79c3-467f-931b-5b25d6f3ef31" providerId="AD" clId="Web-{9C02573A-08A7-4AEB-B291-1C4E6E30465F}" dt="2024-01-15T08:02:32.637" v="548" actId="20577"/>
        <pc:sldMkLst>
          <pc:docMk/>
          <pc:sldMk cId="70597104" sldId="281"/>
        </pc:sldMkLst>
        <pc:spChg chg="mod">
          <ac:chgData name="Mohammad Ali Mousavi" userId="S::s.m.a.mousavi@tilburguniversity.edu::fda37bdc-79c3-467f-931b-5b25d6f3ef31" providerId="AD" clId="Web-{9C02573A-08A7-4AEB-B291-1C4E6E30465F}" dt="2024-01-15T07:31:04.336" v="288" actId="1076"/>
          <ac:spMkLst>
            <pc:docMk/>
            <pc:sldMk cId="70597104" sldId="281"/>
            <ac:spMk id="2" creationId="{030B6D49-E31D-2FB6-D196-83826F775D7A}"/>
          </ac:spMkLst>
        </pc:spChg>
        <pc:spChg chg="mod">
          <ac:chgData name="Mohammad Ali Mousavi" userId="S::s.m.a.mousavi@tilburguniversity.edu::fda37bdc-79c3-467f-931b-5b25d6f3ef31" providerId="AD" clId="Web-{9C02573A-08A7-4AEB-B291-1C4E6E30465F}" dt="2024-01-15T08:02:32.637" v="548" actId="20577"/>
          <ac:spMkLst>
            <pc:docMk/>
            <pc:sldMk cId="70597104" sldId="281"/>
            <ac:spMk id="5" creationId="{525A7024-C20C-A54E-B67D-94ECD9E9E1E1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02:27.877" v="122"/>
          <ac:spMkLst>
            <pc:docMk/>
            <pc:sldMk cId="70597104" sldId="281"/>
            <ac:spMk id="7" creationId="{472B0870-6997-B489-5C2E-2631EBD27AF3}"/>
          </ac:spMkLst>
        </pc:spChg>
        <pc:spChg chg="add del">
          <ac:chgData name="Mohammad Ali Mousavi" userId="S::s.m.a.mousavi@tilburguniversity.edu::fda37bdc-79c3-467f-931b-5b25d6f3ef31" providerId="AD" clId="Web-{9C02573A-08A7-4AEB-B291-1C4E6E30465F}" dt="2024-01-15T06:41:39.789" v="27"/>
          <ac:spMkLst>
            <pc:docMk/>
            <pc:sldMk cId="70597104" sldId="281"/>
            <ac:spMk id="10" creationId="{201CC55D-ED54-4C5C-95E6-10947BD1103B}"/>
          </ac:spMkLst>
        </pc:spChg>
        <pc:spChg chg="add del">
          <ac:chgData name="Mohammad Ali Mousavi" userId="S::s.m.a.mousavi@tilburguniversity.edu::fda37bdc-79c3-467f-931b-5b25d6f3ef31" providerId="AD" clId="Web-{9C02573A-08A7-4AEB-B291-1C4E6E30465F}" dt="2024-01-15T06:41:39.789" v="27"/>
          <ac:spMkLst>
            <pc:docMk/>
            <pc:sldMk cId="70597104" sldId="281"/>
            <ac:spMk id="16" creationId="{3873B707-463F-40B0-8227-E8CC6C67EB25}"/>
          </ac:spMkLst>
        </pc:spChg>
        <pc:spChg chg="add del">
          <ac:chgData name="Mohammad Ali Mousavi" userId="S::s.m.a.mousavi@tilburguniversity.edu::fda37bdc-79c3-467f-931b-5b25d6f3ef31" providerId="AD" clId="Web-{9C02573A-08A7-4AEB-B291-1C4E6E30465F}" dt="2024-01-15T06:41:39.789" v="27"/>
          <ac:spMkLst>
            <pc:docMk/>
            <pc:sldMk cId="70597104" sldId="281"/>
            <ac:spMk id="18" creationId="{C13237C8-E62C-4F0D-A318-BD6FB6C2D138}"/>
          </ac:spMkLst>
        </pc:spChg>
        <pc:spChg chg="add del">
          <ac:chgData name="Mohammad Ali Mousavi" userId="S::s.m.a.mousavi@tilburguniversity.edu::fda37bdc-79c3-467f-931b-5b25d6f3ef31" providerId="AD" clId="Web-{9C02573A-08A7-4AEB-B291-1C4E6E30465F}" dt="2024-01-15T06:41:39.789" v="27"/>
          <ac:spMkLst>
            <pc:docMk/>
            <pc:sldMk cId="70597104" sldId="281"/>
            <ac:spMk id="20" creationId="{19C9EAEA-39D0-4B0E-A0EB-51E7B26740B1}"/>
          </ac:spMkLst>
        </pc:spChg>
        <pc:spChg chg="add del">
          <ac:chgData name="Mohammad Ali Mousavi" userId="S::s.m.a.mousavi@tilburguniversity.edu::fda37bdc-79c3-467f-931b-5b25d6f3ef31" providerId="AD" clId="Web-{9C02573A-08A7-4AEB-B291-1C4E6E30465F}" dt="2024-01-15T06:42:15.821" v="35"/>
          <ac:spMkLst>
            <pc:docMk/>
            <pc:sldMk cId="70597104" sldId="281"/>
            <ac:spMk id="22" creationId="{D1D34770-47A8-402C-AF23-2B653F2D88C1}"/>
          </ac:spMkLst>
        </pc:spChg>
        <pc:grpChg chg="add del">
          <ac:chgData name="Mohammad Ali Mousavi" userId="S::s.m.a.mousavi@tilburguniversity.edu::fda37bdc-79c3-467f-931b-5b25d6f3ef31" providerId="AD" clId="Web-{9C02573A-08A7-4AEB-B291-1C4E6E30465F}" dt="2024-01-15T06:41:39.789" v="27"/>
          <ac:grpSpMkLst>
            <pc:docMk/>
            <pc:sldMk cId="70597104" sldId="281"/>
            <ac:grpSpMk id="12" creationId="{1DE889C7-FAD6-4397-98E2-05D503484459}"/>
          </ac:grpSpMkLst>
        </pc:grpChg>
        <pc:picChg chg="add del mod">
          <ac:chgData name="Mohammad Ali Mousavi" userId="S::s.m.a.mousavi@tilburguniversity.edu::fda37bdc-79c3-467f-931b-5b25d6f3ef31" providerId="AD" clId="Web-{9C02573A-08A7-4AEB-B291-1C4E6E30465F}" dt="2024-01-15T06:42:58.010" v="43" actId="1076"/>
          <ac:picMkLst>
            <pc:docMk/>
            <pc:sldMk cId="70597104" sldId="281"/>
            <ac:picMk id="3" creationId="{AEBB16F9-2070-8F16-BFD8-7F9413B486DD}"/>
          </ac:picMkLst>
        </pc:picChg>
        <pc:picChg chg="add del mod">
          <ac:chgData name="Mohammad Ali Mousavi" userId="S::s.m.a.mousavi@tilburguniversity.edu::fda37bdc-79c3-467f-931b-5b25d6f3ef31" providerId="AD" clId="Web-{9C02573A-08A7-4AEB-B291-1C4E6E30465F}" dt="2024-01-15T08:01:47.542" v="541"/>
          <ac:picMkLst>
            <pc:docMk/>
            <pc:sldMk cId="70597104" sldId="281"/>
            <ac:picMk id="4" creationId="{0070C3F2-736D-ECB8-38BF-A4AF38167856}"/>
          </ac:picMkLst>
        </pc:picChg>
        <pc:picChg chg="add del mod">
          <ac:chgData name="Mohammad Ali Mousavi" userId="S::s.m.a.mousavi@tilburguniversity.edu::fda37bdc-79c3-467f-931b-5b25d6f3ef31" providerId="AD" clId="Web-{9C02573A-08A7-4AEB-B291-1C4E6E30465F}" dt="2024-01-15T06:44:34.404" v="63"/>
          <ac:picMkLst>
            <pc:docMk/>
            <pc:sldMk cId="70597104" sldId="281"/>
            <ac:picMk id="4" creationId="{4F788C01-F5BC-E029-8D71-FA1F84579C0D}"/>
          </ac:picMkLst>
        </pc:picChg>
        <pc:picChg chg="add del mod">
          <ac:chgData name="Mohammad Ali Mousavi" userId="S::s.m.a.mousavi@tilburguniversity.edu::fda37bdc-79c3-467f-931b-5b25d6f3ef31" providerId="AD" clId="Web-{9C02573A-08A7-4AEB-B291-1C4E6E30465F}" dt="2024-01-15T07:31:38.806" v="299"/>
          <ac:picMkLst>
            <pc:docMk/>
            <pc:sldMk cId="70597104" sldId="281"/>
            <ac:picMk id="6" creationId="{C1A019C6-64EC-006B-822C-A7AC29A111DD}"/>
          </ac:picMkLst>
        </pc:picChg>
      </pc:sldChg>
      <pc:sldChg chg="addSp modSp">
        <pc:chgData name="Mohammad Ali Mousavi" userId="S::s.m.a.mousavi@tilburguniversity.edu::fda37bdc-79c3-467f-931b-5b25d6f3ef31" providerId="AD" clId="Web-{9C02573A-08A7-4AEB-B291-1C4E6E30465F}" dt="2024-01-15T08:29:36.225" v="657" actId="1076"/>
        <pc:sldMkLst>
          <pc:docMk/>
          <pc:sldMk cId="2252326547" sldId="282"/>
        </pc:sldMkLst>
        <pc:spChg chg="mod">
          <ac:chgData name="Mohammad Ali Mousavi" userId="S::s.m.a.mousavi@tilburguniversity.edu::fda37bdc-79c3-467f-931b-5b25d6f3ef31" providerId="AD" clId="Web-{9C02573A-08A7-4AEB-B291-1C4E6E30465F}" dt="2024-01-15T08:26:35.703" v="638" actId="20577"/>
          <ac:spMkLst>
            <pc:docMk/>
            <pc:sldMk cId="2252326547" sldId="282"/>
            <ac:spMk id="5" creationId="{D181D1AC-3DA1-9A9D-0202-A2672750B1DF}"/>
          </ac:spMkLst>
        </pc:spChg>
        <pc:picChg chg="add mod">
          <ac:chgData name="Mohammad Ali Mousavi" userId="S::s.m.a.mousavi@tilburguniversity.edu::fda37bdc-79c3-467f-931b-5b25d6f3ef31" providerId="AD" clId="Web-{9C02573A-08A7-4AEB-B291-1C4E6E30465F}" dt="2024-01-15T08:29:36.225" v="657" actId="1076"/>
          <ac:picMkLst>
            <pc:docMk/>
            <pc:sldMk cId="2252326547" sldId="282"/>
            <ac:picMk id="3" creationId="{9D6158FC-F609-0A49-24E3-0DC34BEBFD10}"/>
          </ac:picMkLst>
        </pc:picChg>
        <pc:picChg chg="add mod">
          <ac:chgData name="Mohammad Ali Mousavi" userId="S::s.m.a.mousavi@tilburguniversity.edu::fda37bdc-79c3-467f-931b-5b25d6f3ef31" providerId="AD" clId="Web-{9C02573A-08A7-4AEB-B291-1C4E6E30465F}" dt="2024-01-15T08:29:32.210" v="656" actId="1076"/>
          <ac:picMkLst>
            <pc:docMk/>
            <pc:sldMk cId="2252326547" sldId="282"/>
            <ac:picMk id="4" creationId="{92009616-7C2A-1D3B-46E1-9B8F3983F8A7}"/>
          </ac:picMkLst>
        </pc:picChg>
      </pc:sldChg>
      <pc:sldChg chg="addSp modSp">
        <pc:chgData name="Mohammad Ali Mousavi" userId="S::s.m.a.mousavi@tilburguniversity.edu::fda37bdc-79c3-467f-931b-5b25d6f3ef31" providerId="AD" clId="Web-{9C02573A-08A7-4AEB-B291-1C4E6E30465F}" dt="2024-01-15T08:50:07.629" v="693" actId="20577"/>
        <pc:sldMkLst>
          <pc:docMk/>
          <pc:sldMk cId="4144380711" sldId="283"/>
        </pc:sldMkLst>
        <pc:spChg chg="mod">
          <ac:chgData name="Mohammad Ali Mousavi" userId="S::s.m.a.mousavi@tilburguniversity.edu::fda37bdc-79c3-467f-931b-5b25d6f3ef31" providerId="AD" clId="Web-{9C02573A-08A7-4AEB-B291-1C4E6E30465F}" dt="2024-01-15T08:50:07.629" v="693" actId="20577"/>
          <ac:spMkLst>
            <pc:docMk/>
            <pc:sldMk cId="4144380711" sldId="283"/>
            <ac:spMk id="5" creationId="{3827CBFC-DC4E-3F59-DC34-8F31C0DF9DC0}"/>
          </ac:spMkLst>
        </pc:spChg>
        <pc:picChg chg="add mod">
          <ac:chgData name="Mohammad Ali Mousavi" userId="S::s.m.a.mousavi@tilburguniversity.edu::fda37bdc-79c3-467f-931b-5b25d6f3ef31" providerId="AD" clId="Web-{9C02573A-08A7-4AEB-B291-1C4E6E30465F}" dt="2024-01-15T08:49:06.377" v="663"/>
          <ac:picMkLst>
            <pc:docMk/>
            <pc:sldMk cId="4144380711" sldId="283"/>
            <ac:picMk id="3" creationId="{4AAC71D7-0835-0B46-9A04-EE8F2B9CD5C7}"/>
          </ac:picMkLst>
        </pc:picChg>
      </pc:sldChg>
      <pc:sldChg chg="addSp modSp">
        <pc:chgData name="Mohammad Ali Mousavi" userId="S::s.m.a.mousavi@tilburguniversity.edu::fda37bdc-79c3-467f-931b-5b25d6f3ef31" providerId="AD" clId="Web-{9C02573A-08A7-4AEB-B291-1C4E6E30465F}" dt="2024-01-15T09:01:45.010" v="740"/>
        <pc:sldMkLst>
          <pc:docMk/>
          <pc:sldMk cId="2556012687" sldId="284"/>
        </pc:sldMkLst>
        <pc:spChg chg="mod">
          <ac:chgData name="Mohammad Ali Mousavi" userId="S::s.m.a.mousavi@tilburguniversity.edu::fda37bdc-79c3-467f-931b-5b25d6f3ef31" providerId="AD" clId="Web-{9C02573A-08A7-4AEB-B291-1C4E6E30465F}" dt="2024-01-15T08:51:31.178" v="703" actId="20577"/>
          <ac:spMkLst>
            <pc:docMk/>
            <pc:sldMk cId="2556012687" sldId="284"/>
            <ac:spMk id="5" creationId="{B732520A-5924-EC24-BAC1-E2BB0857D85C}"/>
          </ac:spMkLst>
        </pc:spChg>
        <pc:picChg chg="add mod modCrop">
          <ac:chgData name="Mohammad Ali Mousavi" userId="S::s.m.a.mousavi@tilburguniversity.edu::fda37bdc-79c3-467f-931b-5b25d6f3ef31" providerId="AD" clId="Web-{9C02573A-08A7-4AEB-B291-1C4E6E30465F}" dt="2024-01-15T09:00:04.569" v="734"/>
          <ac:picMkLst>
            <pc:docMk/>
            <pc:sldMk cId="2556012687" sldId="284"/>
            <ac:picMk id="3" creationId="{B5B70E28-BE79-566E-B2DC-FFA36B1EDD30}"/>
          </ac:picMkLst>
        </pc:picChg>
        <pc:picChg chg="add mod modCrop">
          <ac:chgData name="Mohammad Ali Mousavi" userId="S::s.m.a.mousavi@tilburguniversity.edu::fda37bdc-79c3-467f-931b-5b25d6f3ef31" providerId="AD" clId="Web-{9C02573A-08A7-4AEB-B291-1C4E6E30465F}" dt="2024-01-15T09:01:45.010" v="740"/>
          <ac:picMkLst>
            <pc:docMk/>
            <pc:sldMk cId="2556012687" sldId="284"/>
            <ac:picMk id="4" creationId="{5ADA8600-CF07-DB08-AB9C-D022E0289EB0}"/>
          </ac:picMkLst>
        </pc:picChg>
      </pc:sldChg>
      <pc:sldChg chg="addSp delSp modSp new">
        <pc:chgData name="Mohammad Ali Mousavi" userId="S::s.m.a.mousavi@tilburguniversity.edu::fda37bdc-79c3-467f-931b-5b25d6f3ef31" providerId="AD" clId="Web-{9C02573A-08A7-4AEB-B291-1C4E6E30465F}" dt="2024-01-15T06:54:47.893" v="91" actId="20577"/>
        <pc:sldMkLst>
          <pc:docMk/>
          <pc:sldMk cId="775572137" sldId="286"/>
        </pc:sldMkLst>
        <pc:spChg chg="mod">
          <ac:chgData name="Mohammad Ali Mousavi" userId="S::s.m.a.mousavi@tilburguniversity.edu::fda37bdc-79c3-467f-931b-5b25d6f3ef31" providerId="AD" clId="Web-{9C02573A-08A7-4AEB-B291-1C4E6E30465F}" dt="2024-01-15T06:54:28.111" v="85" actId="20577"/>
          <ac:spMkLst>
            <pc:docMk/>
            <pc:sldMk cId="775572137" sldId="286"/>
            <ac:spMk id="2" creationId="{92C4787E-3AA5-69DE-8EF1-6CC68BB80A6C}"/>
          </ac:spMkLst>
        </pc:spChg>
        <pc:spChg chg="del">
          <ac:chgData name="Mohammad Ali Mousavi" userId="S::s.m.a.mousavi@tilburguniversity.edu::fda37bdc-79c3-467f-931b-5b25d6f3ef31" providerId="AD" clId="Web-{9C02573A-08A7-4AEB-B291-1C4E6E30465F}" dt="2024-01-15T06:44:40.935" v="65"/>
          <ac:spMkLst>
            <pc:docMk/>
            <pc:sldMk cId="775572137" sldId="286"/>
            <ac:spMk id="3" creationId="{66C9D8E8-3352-2381-4488-A41C5095FCC2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6:54:20.236" v="83" actId="1076"/>
          <ac:spMkLst>
            <pc:docMk/>
            <pc:sldMk cId="775572137" sldId="286"/>
            <ac:spMk id="5" creationId="{F788E60E-1C47-05D3-AEE1-62DF11D01EF0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6:54:47.893" v="91" actId="20577"/>
          <ac:spMkLst>
            <pc:docMk/>
            <pc:sldMk cId="775572137" sldId="286"/>
            <ac:spMk id="6" creationId="{F23C8710-5B43-179D-4175-E3D74BA1CE3E}"/>
          </ac:spMkLst>
        </pc:spChg>
        <pc:picChg chg="add mod ord">
          <ac:chgData name="Mohammad Ali Mousavi" userId="S::s.m.a.mousavi@tilburguniversity.edu::fda37bdc-79c3-467f-931b-5b25d6f3ef31" providerId="AD" clId="Web-{9C02573A-08A7-4AEB-B291-1C4E6E30465F}" dt="2024-01-15T06:54:22.126" v="84" actId="1076"/>
          <ac:picMkLst>
            <pc:docMk/>
            <pc:sldMk cId="775572137" sldId="286"/>
            <ac:picMk id="4" creationId="{A2604FF1-A700-7002-CBAF-8C29374C4DAC}"/>
          </ac:picMkLst>
        </pc:picChg>
      </pc:sldChg>
      <pc:sldChg chg="addSp delSp modSp add replId">
        <pc:chgData name="Mohammad Ali Mousavi" userId="S::s.m.a.mousavi@tilburguniversity.edu::fda37bdc-79c3-467f-931b-5b25d6f3ef31" providerId="AD" clId="Web-{9C02573A-08A7-4AEB-B291-1C4E6E30465F}" dt="2024-01-15T08:22:14.725" v="618" actId="20577"/>
        <pc:sldMkLst>
          <pc:docMk/>
          <pc:sldMk cId="3179476280" sldId="287"/>
        </pc:sldMkLst>
        <pc:spChg chg="add mod">
          <ac:chgData name="Mohammad Ali Mousavi" userId="S::s.m.a.mousavi@tilburguniversity.edu::fda37bdc-79c3-467f-931b-5b25d6f3ef31" providerId="AD" clId="Web-{9C02573A-08A7-4AEB-B291-1C4E6E30465F}" dt="2024-01-15T07:52:04.740" v="483" actId="20577"/>
          <ac:spMkLst>
            <pc:docMk/>
            <pc:sldMk cId="3179476280" sldId="287"/>
            <ac:spMk id="3" creationId="{7B4DC021-AD49-0581-553A-A71E4627B565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46:36.010" v="357" actId="20577"/>
          <ac:spMkLst>
            <pc:docMk/>
            <pc:sldMk cId="3179476280" sldId="287"/>
            <ac:spMk id="4" creationId="{F24101B6-1F02-8376-A427-2088942E2305}"/>
          </ac:spMkLst>
        </pc:spChg>
        <pc:spChg chg="mod">
          <ac:chgData name="Mohammad Ali Mousavi" userId="S::s.m.a.mousavi@tilburguniversity.edu::fda37bdc-79c3-467f-931b-5b25d6f3ef31" providerId="AD" clId="Web-{9C02573A-08A7-4AEB-B291-1C4E6E30465F}" dt="2024-01-15T08:22:14.725" v="618" actId="20577"/>
          <ac:spMkLst>
            <pc:docMk/>
            <pc:sldMk cId="3179476280" sldId="287"/>
            <ac:spMk id="5" creationId="{AC67C423-B1B6-9A63-708F-E94BF6EF9995}"/>
          </ac:spMkLst>
        </pc:spChg>
        <pc:spChg chg="del">
          <ac:chgData name="Mohammad Ali Mousavi" userId="S::s.m.a.mousavi@tilburguniversity.edu::fda37bdc-79c3-467f-931b-5b25d6f3ef31" providerId="AD" clId="Web-{9C02573A-08A7-4AEB-B291-1C4E6E30465F}" dt="2024-01-15T07:03:00.550" v="125"/>
          <ac:spMkLst>
            <pc:docMk/>
            <pc:sldMk cId="3179476280" sldId="287"/>
            <ac:spMk id="7" creationId="{D3B117CD-B0ED-42FE-DC0E-E21E95B6C791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52:17.709" v="487" actId="20577"/>
          <ac:spMkLst>
            <pc:docMk/>
            <pc:sldMk cId="3179476280" sldId="287"/>
            <ac:spMk id="7" creationId="{FD8A3E0F-91E2-A95D-7AE5-9B17CE1A3878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09:49.985" v="165" actId="20577"/>
          <ac:spMkLst>
            <pc:docMk/>
            <pc:sldMk cId="3179476280" sldId="287"/>
            <ac:spMk id="8" creationId="{87605938-2067-509C-4D7C-3233974F987C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08:56.718" v="163" actId="1076"/>
          <ac:spMkLst>
            <pc:docMk/>
            <pc:sldMk cId="3179476280" sldId="287"/>
            <ac:spMk id="9" creationId="{F8F03855-54ED-925D-2347-2C5376430B67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52:10.068" v="484" actId="20577"/>
          <ac:spMkLst>
            <pc:docMk/>
            <pc:sldMk cId="3179476280" sldId="287"/>
            <ac:spMk id="10" creationId="{82285C8A-8121-0920-086E-24AD41FEB5D6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52:14.365" v="485" actId="20577"/>
          <ac:spMkLst>
            <pc:docMk/>
            <pc:sldMk cId="3179476280" sldId="287"/>
            <ac:spMk id="11" creationId="{D010A88A-C0D3-843B-79AD-20549B6BD9B2}"/>
          </ac:spMkLst>
        </pc:spChg>
        <pc:spChg chg="add del">
          <ac:chgData name="Mohammad Ali Mousavi" userId="S::s.m.a.mousavi@tilburguniversity.edu::fda37bdc-79c3-467f-931b-5b25d6f3ef31" providerId="AD" clId="Web-{9C02573A-08A7-4AEB-B291-1C4E6E30465F}" dt="2024-01-15T07:46:24.400" v="356"/>
          <ac:spMkLst>
            <pc:docMk/>
            <pc:sldMk cId="3179476280" sldId="287"/>
            <ac:spMk id="12" creationId="{4993419A-AE66-C67E-1396-C4D2717D8E74}"/>
          </ac:spMkLst>
        </pc:spChg>
        <pc:spChg chg="add del mod">
          <ac:chgData name="Mohammad Ali Mousavi" userId="S::s.m.a.mousavi@tilburguniversity.edu::fda37bdc-79c3-467f-931b-5b25d6f3ef31" providerId="AD" clId="Web-{9C02573A-08A7-4AEB-B291-1C4E6E30465F}" dt="2024-01-15T07:48:42.327" v="397"/>
          <ac:spMkLst>
            <pc:docMk/>
            <pc:sldMk cId="3179476280" sldId="287"/>
            <ac:spMk id="14" creationId="{8FE3CE48-8F43-C848-91EA-3492CFE28361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48:33.842" v="394" actId="1076"/>
          <ac:spMkLst>
            <pc:docMk/>
            <pc:sldMk cId="3179476280" sldId="287"/>
            <ac:spMk id="15" creationId="{587CBD55-DCA7-447C-E6EE-AFBB28E3FD98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48:39.452" v="396" actId="1076"/>
          <ac:spMkLst>
            <pc:docMk/>
            <pc:sldMk cId="3179476280" sldId="287"/>
            <ac:spMk id="16" creationId="{6C9B60A9-5C68-57AA-8E22-FB41D908F1BA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48:51.514" v="399" actId="1076"/>
          <ac:spMkLst>
            <pc:docMk/>
            <pc:sldMk cId="3179476280" sldId="287"/>
            <ac:spMk id="17" creationId="{524323FE-11F8-2F02-F9CE-93E66FFDDA4B}"/>
          </ac:spMkLst>
        </pc:spChg>
        <pc:spChg chg="add">
          <ac:chgData name="Mohammad Ali Mousavi" userId="S::s.m.a.mousavi@tilburguniversity.edu::fda37bdc-79c3-467f-931b-5b25d6f3ef31" providerId="AD" clId="Web-{9C02573A-08A7-4AEB-B291-1C4E6E30465F}" dt="2024-01-15T07:48:57.702" v="400"/>
          <ac:spMkLst>
            <pc:docMk/>
            <pc:sldMk cId="3179476280" sldId="287"/>
            <ac:spMk id="18" creationId="{93AFCAAD-84FA-0207-5434-C3E207726DEF}"/>
          </ac:spMkLst>
        </pc:spChg>
        <pc:spChg chg="add del mod">
          <ac:chgData name="Mohammad Ali Mousavi" userId="S::s.m.a.mousavi@tilburguniversity.edu::fda37bdc-79c3-467f-931b-5b25d6f3ef31" providerId="AD" clId="Web-{9C02573A-08A7-4AEB-B291-1C4E6E30465F}" dt="2024-01-15T07:50:11.111" v="428"/>
          <ac:spMkLst>
            <pc:docMk/>
            <pc:sldMk cId="3179476280" sldId="287"/>
            <ac:spMk id="20" creationId="{0E447817-5D34-2829-0A59-2FC8B093DBFE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50:57.410" v="459" actId="20577"/>
          <ac:spMkLst>
            <pc:docMk/>
            <pc:sldMk cId="3179476280" sldId="287"/>
            <ac:spMk id="21" creationId="{AEA02874-0D86-06C9-F705-BC71CF1BF48E}"/>
          </ac:spMkLst>
        </pc:spChg>
        <pc:spChg chg="add del mod">
          <ac:chgData name="Mohammad Ali Mousavi" userId="S::s.m.a.mousavi@tilburguniversity.edu::fda37bdc-79c3-467f-931b-5b25d6f3ef31" providerId="AD" clId="Web-{9C02573A-08A7-4AEB-B291-1C4E6E30465F}" dt="2024-01-15T08:21:30.443" v="590"/>
          <ac:spMkLst>
            <pc:docMk/>
            <pc:sldMk cId="3179476280" sldId="287"/>
            <ac:spMk id="22" creationId="{536FEE16-9099-C1AC-615B-5B0E7DA43194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7:51:18.270" v="465" actId="20577"/>
          <ac:spMkLst>
            <pc:docMk/>
            <pc:sldMk cId="3179476280" sldId="287"/>
            <ac:spMk id="23" creationId="{886F40FA-E490-EE0D-D685-A6CDF2CECC9C}"/>
          </ac:spMkLst>
        </pc:spChg>
        <pc:spChg chg="add del mod">
          <ac:chgData name="Mohammad Ali Mousavi" userId="S::s.m.a.mousavi@tilburguniversity.edu::fda37bdc-79c3-467f-931b-5b25d6f3ef31" providerId="AD" clId="Web-{9C02573A-08A7-4AEB-B291-1C4E6E30465F}" dt="2024-01-15T08:21:26.505" v="589"/>
          <ac:spMkLst>
            <pc:docMk/>
            <pc:sldMk cId="3179476280" sldId="287"/>
            <ac:spMk id="24" creationId="{2BD79E83-7919-913F-7CDA-48CCFB7A7F3C}"/>
          </ac:spMkLst>
        </pc:spChg>
        <pc:grpChg chg="add">
          <ac:chgData name="Mohammad Ali Mousavi" userId="S::s.m.a.mousavi@tilburguniversity.edu::fda37bdc-79c3-467f-931b-5b25d6f3ef31" providerId="AD" clId="Web-{9C02573A-08A7-4AEB-B291-1C4E6E30465F}" dt="2024-01-15T07:46:59.620" v="358"/>
          <ac:grpSpMkLst>
            <pc:docMk/>
            <pc:sldMk cId="3179476280" sldId="287"/>
            <ac:grpSpMk id="13" creationId="{246292C7-92A3-DC38-35BA-41C512987D19}"/>
          </ac:grpSpMkLst>
        </pc:grpChg>
        <pc:picChg chg="del">
          <ac:chgData name="Mohammad Ali Mousavi" userId="S::s.m.a.mousavi@tilburguniversity.edu::fda37bdc-79c3-467f-931b-5b25d6f3ef31" providerId="AD" clId="Web-{9C02573A-08A7-4AEB-B291-1C4E6E30465F}" dt="2024-01-15T07:02:58.081" v="124"/>
          <ac:picMkLst>
            <pc:docMk/>
            <pc:sldMk cId="3179476280" sldId="287"/>
            <ac:picMk id="3" creationId="{16D5FECE-8267-B9B3-032C-7321731927E6}"/>
          </ac:picMkLst>
        </pc:picChg>
        <pc:picChg chg="mod modCrop">
          <ac:chgData name="Mohammad Ali Mousavi" userId="S::s.m.a.mousavi@tilburguniversity.edu::fda37bdc-79c3-467f-931b-5b25d6f3ef31" providerId="AD" clId="Web-{9C02573A-08A7-4AEB-B291-1C4E6E30465F}" dt="2024-01-15T07:07:36.106" v="144" actId="1076"/>
          <ac:picMkLst>
            <pc:docMk/>
            <pc:sldMk cId="3179476280" sldId="287"/>
            <ac:picMk id="6" creationId="{1016BB71-63D9-6ADC-C4B9-FF37CADF8B0B}"/>
          </ac:picMkLst>
        </pc:picChg>
      </pc:sldChg>
      <pc:sldChg chg="new del">
        <pc:chgData name="Mohammad Ali Mousavi" userId="S::s.m.a.mousavi@tilburguniversity.edu::fda37bdc-79c3-467f-931b-5b25d6f3ef31" providerId="AD" clId="Web-{9C02573A-08A7-4AEB-B291-1C4E6E30465F}" dt="2024-01-15T07:59:03.286" v="496"/>
        <pc:sldMkLst>
          <pc:docMk/>
          <pc:sldMk cId="211135764" sldId="288"/>
        </pc:sldMkLst>
      </pc:sldChg>
      <pc:sldChg chg="addSp delSp modSp add replId">
        <pc:chgData name="Mohammad Ali Mousavi" userId="S::s.m.a.mousavi@tilburguniversity.edu::fda37bdc-79c3-467f-931b-5b25d6f3ef31" providerId="AD" clId="Web-{9C02573A-08A7-4AEB-B291-1C4E6E30465F}" dt="2024-01-15T08:21:13.067" v="588" actId="1076"/>
        <pc:sldMkLst>
          <pc:docMk/>
          <pc:sldMk cId="2785090280" sldId="288"/>
        </pc:sldMkLst>
        <pc:spChg chg="mod">
          <ac:chgData name="Mohammad Ali Mousavi" userId="S::s.m.a.mousavi@tilburguniversity.edu::fda37bdc-79c3-467f-931b-5b25d6f3ef31" providerId="AD" clId="Web-{9C02573A-08A7-4AEB-B291-1C4E6E30465F}" dt="2024-01-15T08:21:00.910" v="584" actId="20577"/>
          <ac:spMkLst>
            <pc:docMk/>
            <pc:sldMk cId="2785090280" sldId="288"/>
            <ac:spMk id="5" creationId="{0C479764-4BC8-F4BB-CA50-7239DA7E6616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8:00:01.507" v="513"/>
          <ac:spMkLst>
            <pc:docMk/>
            <pc:sldMk cId="2785090280" sldId="288"/>
            <ac:spMk id="6" creationId="{D84A038B-D68D-5895-8958-AAE970CE2032}"/>
          </ac:spMkLst>
        </pc:spChg>
        <pc:spChg chg="del">
          <ac:chgData name="Mohammad Ali Mousavi" userId="S::s.m.a.mousavi@tilburguniversity.edu::fda37bdc-79c3-467f-931b-5b25d6f3ef31" providerId="AD" clId="Web-{9C02573A-08A7-4AEB-B291-1C4E6E30465F}" dt="2024-01-15T07:59:21.146" v="499"/>
          <ac:spMkLst>
            <pc:docMk/>
            <pc:sldMk cId="2785090280" sldId="288"/>
            <ac:spMk id="7" creationId="{AA87CB07-A052-C035-DB75-74BAC452E806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8:00:12.116" v="516" actId="14100"/>
          <ac:spMkLst>
            <pc:docMk/>
            <pc:sldMk cId="2785090280" sldId="288"/>
            <ac:spMk id="8" creationId="{9B72A532-6DC2-2C3C-0D5B-C78F08F6F9F0}"/>
          </ac:spMkLst>
        </pc:spChg>
        <pc:spChg chg="add mod">
          <ac:chgData name="Mohammad Ali Mousavi" userId="S::s.m.a.mousavi@tilburguniversity.edu::fda37bdc-79c3-467f-931b-5b25d6f3ef31" providerId="AD" clId="Web-{9C02573A-08A7-4AEB-B291-1C4E6E30465F}" dt="2024-01-15T08:20:10.659" v="579"/>
          <ac:spMkLst>
            <pc:docMk/>
            <pc:sldMk cId="2785090280" sldId="288"/>
            <ac:spMk id="13" creationId="{6D2D94D3-E23D-736B-B984-8B76E3ECE3DD}"/>
          </ac:spMkLst>
        </pc:spChg>
        <pc:grpChg chg="add">
          <ac:chgData name="Mohammad Ali Mousavi" userId="S::s.m.a.mousavi@tilburguniversity.edu::fda37bdc-79c3-467f-931b-5b25d6f3ef31" providerId="AD" clId="Web-{9C02573A-08A7-4AEB-B291-1C4E6E30465F}" dt="2024-01-15T08:00:18.367" v="517"/>
          <ac:grpSpMkLst>
            <pc:docMk/>
            <pc:sldMk cId="2785090280" sldId="288"/>
            <ac:grpSpMk id="9" creationId="{643AEDB7-6424-42C8-3111-6DEBD12551DC}"/>
          </ac:grpSpMkLst>
        </pc:grpChg>
        <pc:grpChg chg="add">
          <ac:chgData name="Mohammad Ali Mousavi" userId="S::s.m.a.mousavi@tilburguniversity.edu::fda37bdc-79c3-467f-931b-5b25d6f3ef31" providerId="AD" clId="Web-{9C02573A-08A7-4AEB-B291-1C4E6E30465F}" dt="2024-01-15T08:20:16.096" v="580"/>
          <ac:grpSpMkLst>
            <pc:docMk/>
            <pc:sldMk cId="2785090280" sldId="288"/>
            <ac:grpSpMk id="14" creationId="{4AC901D1-0C27-DECD-BB20-1FC76385A702}"/>
          </ac:grpSpMkLst>
        </pc:grpChg>
        <pc:picChg chg="del">
          <ac:chgData name="Mohammad Ali Mousavi" userId="S::s.m.a.mousavi@tilburguniversity.edu::fda37bdc-79c3-467f-931b-5b25d6f3ef31" providerId="AD" clId="Web-{9C02573A-08A7-4AEB-B291-1C4E6E30465F}" dt="2024-01-15T07:59:19.177" v="498"/>
          <ac:picMkLst>
            <pc:docMk/>
            <pc:sldMk cId="2785090280" sldId="288"/>
            <ac:picMk id="3" creationId="{91B713F1-8267-2D83-4550-276B02C4CB71}"/>
          </ac:picMkLst>
        </pc:picChg>
        <pc:picChg chg="del mod modCrop">
          <ac:chgData name="Mohammad Ali Mousavi" userId="S::s.m.a.mousavi@tilburguniversity.edu::fda37bdc-79c3-467f-931b-5b25d6f3ef31" providerId="AD" clId="Web-{9C02573A-08A7-4AEB-B291-1C4E6E30465F}" dt="2024-01-15T08:12:37.971" v="549"/>
          <ac:picMkLst>
            <pc:docMk/>
            <pc:sldMk cId="2785090280" sldId="288"/>
            <ac:picMk id="4" creationId="{C6A33C70-BD91-4963-2325-060DC5696EAC}"/>
          </ac:picMkLst>
        </pc:picChg>
        <pc:picChg chg="add mod modCrop">
          <ac:chgData name="Mohammad Ali Mousavi" userId="S::s.m.a.mousavi@tilburguniversity.edu::fda37bdc-79c3-467f-931b-5b25d6f3ef31" providerId="AD" clId="Web-{9C02573A-08A7-4AEB-B291-1C4E6E30465F}" dt="2024-01-15T08:13:43.286" v="560"/>
          <ac:picMkLst>
            <pc:docMk/>
            <pc:sldMk cId="2785090280" sldId="288"/>
            <ac:picMk id="10" creationId="{E2B83C25-20CF-F5F7-793E-5C52BFB9E4AA}"/>
          </ac:picMkLst>
        </pc:picChg>
        <pc:picChg chg="add mod modCrop">
          <ac:chgData name="Mohammad Ali Mousavi" userId="S::s.m.a.mousavi@tilburguniversity.edu::fda37bdc-79c3-467f-931b-5b25d6f3ef31" providerId="AD" clId="Web-{9C02573A-08A7-4AEB-B291-1C4E6E30465F}" dt="2024-01-15T08:21:13.067" v="588" actId="1076"/>
          <ac:picMkLst>
            <pc:docMk/>
            <pc:sldMk cId="2785090280" sldId="288"/>
            <ac:picMk id="11" creationId="{622CE9EC-F03B-60EB-BD81-1970447ABE86}"/>
          </ac:picMkLst>
        </pc:picChg>
        <pc:picChg chg="add mod modCrop">
          <ac:chgData name="Mohammad Ali Mousavi" userId="S::s.m.a.mousavi@tilburguniversity.edu::fda37bdc-79c3-467f-931b-5b25d6f3ef31" providerId="AD" clId="Web-{9C02573A-08A7-4AEB-B291-1C4E6E30465F}" dt="2024-01-15T08:21:10.833" v="587" actId="1076"/>
          <ac:picMkLst>
            <pc:docMk/>
            <pc:sldMk cId="2785090280" sldId="288"/>
            <ac:picMk id="12" creationId="{6CEBAFBB-0D04-7C34-CE67-6436F23F57EA}"/>
          </ac:picMkLst>
        </pc:picChg>
      </pc:sldChg>
      <pc:sldChg chg="modSp new">
        <pc:chgData name="Mohammad Ali Mousavi" userId="S::s.m.a.mousavi@tilburguniversity.edu::fda37bdc-79c3-467f-931b-5b25d6f3ef31" providerId="AD" clId="Web-{9C02573A-08A7-4AEB-B291-1C4E6E30465F}" dt="2024-01-15T09:04:58.438" v="938" actId="20577"/>
        <pc:sldMkLst>
          <pc:docMk/>
          <pc:sldMk cId="2302568435" sldId="293"/>
        </pc:sldMkLst>
        <pc:spChg chg="mod">
          <ac:chgData name="Mohammad Ali Mousavi" userId="S::s.m.a.mousavi@tilburguniversity.edu::fda37bdc-79c3-467f-931b-5b25d6f3ef31" providerId="AD" clId="Web-{9C02573A-08A7-4AEB-B291-1C4E6E30465F}" dt="2024-01-15T09:02:04.355" v="745" actId="20577"/>
          <ac:spMkLst>
            <pc:docMk/>
            <pc:sldMk cId="2302568435" sldId="293"/>
            <ac:spMk id="2" creationId="{FFE10CA3-AFFD-9BC8-A91F-15C88A6C699F}"/>
          </ac:spMkLst>
        </pc:spChg>
        <pc:spChg chg="mod">
          <ac:chgData name="Mohammad Ali Mousavi" userId="S::s.m.a.mousavi@tilburguniversity.edu::fda37bdc-79c3-467f-931b-5b25d6f3ef31" providerId="AD" clId="Web-{9C02573A-08A7-4AEB-B291-1C4E6E30465F}" dt="2024-01-15T09:04:58.438" v="938" actId="20577"/>
          <ac:spMkLst>
            <pc:docMk/>
            <pc:sldMk cId="2302568435" sldId="293"/>
            <ac:spMk id="3" creationId="{9E9FB5C8-2E54-8E00-EB2B-D7BEA6F36E2B}"/>
          </ac:spMkLst>
        </pc:spChg>
      </pc:sldChg>
    </pc:docChg>
  </pc:docChgLst>
  <pc:docChgLst>
    <pc:chgData clId="Web-{AAE86258-AE75-469A-A65E-803BDB368BE1}"/>
    <pc:docChg chg="modSld">
      <pc:chgData name="" userId="" providerId="" clId="Web-{AAE86258-AE75-469A-A65E-803BDB368BE1}" dt="2024-01-25T19:48:14.523" v="0"/>
      <pc:docMkLst>
        <pc:docMk/>
      </pc:docMkLst>
      <pc:sldChg chg="delSp">
        <pc:chgData name="" userId="" providerId="" clId="Web-{AAE86258-AE75-469A-A65E-803BDB368BE1}" dt="2024-01-25T19:48:14.523" v="0"/>
        <pc:sldMkLst>
          <pc:docMk/>
          <pc:sldMk cId="1065638007" sldId="301"/>
        </pc:sldMkLst>
        <pc:picChg chg="del">
          <ac:chgData name="" userId="" providerId="" clId="Web-{AAE86258-AE75-469A-A65E-803BDB368BE1}" dt="2024-01-25T19:48:14.523" v="0"/>
          <ac:picMkLst>
            <pc:docMk/>
            <pc:sldMk cId="1065638007" sldId="301"/>
            <ac:picMk id="4" creationId="{E571CBF6-679E-CA4F-DF5D-C2900BCC3224}"/>
          </ac:picMkLst>
        </pc:picChg>
      </pc:sldChg>
    </pc:docChg>
  </pc:docChgLst>
  <pc:docChgLst>
    <pc:chgData name="Evy van Weelden" userId="S::e.vanweelden@tilburguniversity.edu::1c206954-7639-42c9-b11b-2bec84b862d9" providerId="AD" clId="Web-{100C4E42-4730-4440-BE28-B517E45F0D6D}"/>
    <pc:docChg chg="modSld">
      <pc:chgData name="Evy van Weelden" userId="S::e.vanweelden@tilburguniversity.edu::1c206954-7639-42c9-b11b-2bec84b862d9" providerId="AD" clId="Web-{100C4E42-4730-4440-BE28-B517E45F0D6D}" dt="2024-01-10T13:16:15.365" v="19" actId="20577"/>
      <pc:docMkLst>
        <pc:docMk/>
      </pc:docMkLst>
      <pc:sldChg chg="modSp">
        <pc:chgData name="Evy van Weelden" userId="S::e.vanweelden@tilburguniversity.edu::1c206954-7639-42c9-b11b-2bec84b862d9" providerId="AD" clId="Web-{100C4E42-4730-4440-BE28-B517E45F0D6D}" dt="2024-01-10T13:16:15.365" v="19" actId="20577"/>
        <pc:sldMkLst>
          <pc:docMk/>
          <pc:sldMk cId="1972391343" sldId="259"/>
        </pc:sldMkLst>
        <pc:spChg chg="mod">
          <ac:chgData name="Evy van Weelden" userId="S::e.vanweelden@tilburguniversity.edu::1c206954-7639-42c9-b11b-2bec84b862d9" providerId="AD" clId="Web-{100C4E42-4730-4440-BE28-B517E45F0D6D}" dt="2024-01-10T13:16:15.365" v="19" actId="20577"/>
          <ac:spMkLst>
            <pc:docMk/>
            <pc:sldMk cId="1972391343" sldId="259"/>
            <ac:spMk id="4" creationId="{8BBF4096-8E98-A438-77DA-C585CB378B8D}"/>
          </ac:spMkLst>
        </pc:spChg>
      </pc:sldChg>
    </pc:docChg>
  </pc:docChgLst>
  <pc:docChgLst>
    <pc:chgData name="Faezeh Pour Hashemi" userId="S::s.f.pourhashemi@tilburguniversity.edu::3bdcf530-290b-49cd-96b7-ec91ce170b08" providerId="AD" clId="Web-{7F0AF413-5A4B-40CF-946D-B5D11464F83F}"/>
    <pc:docChg chg="modSld">
      <pc:chgData name="Faezeh Pour Hashemi" userId="S::s.f.pourhashemi@tilburguniversity.edu::3bdcf530-290b-49cd-96b7-ec91ce170b08" providerId="AD" clId="Web-{7F0AF413-5A4B-40CF-946D-B5D11464F83F}" dt="2024-01-26T08:58:28.455" v="28" actId="20577"/>
      <pc:docMkLst>
        <pc:docMk/>
      </pc:docMkLst>
      <pc:sldChg chg="modSp">
        <pc:chgData name="Faezeh Pour Hashemi" userId="S::s.f.pourhashemi@tilburguniversity.edu::3bdcf530-290b-49cd-96b7-ec91ce170b08" providerId="AD" clId="Web-{7F0AF413-5A4B-40CF-946D-B5D11464F83F}" dt="2024-01-26T08:17:41.920" v="20" actId="20577"/>
        <pc:sldMkLst>
          <pc:docMk/>
          <pc:sldMk cId="1972391343" sldId="259"/>
        </pc:sldMkLst>
        <pc:spChg chg="mod">
          <ac:chgData name="Faezeh Pour Hashemi" userId="S::s.f.pourhashemi@tilburguniversity.edu::3bdcf530-290b-49cd-96b7-ec91ce170b08" providerId="AD" clId="Web-{7F0AF413-5A4B-40CF-946D-B5D11464F83F}" dt="2024-01-26T08:17:41.920" v="20" actId="20577"/>
          <ac:spMkLst>
            <pc:docMk/>
            <pc:sldMk cId="1972391343" sldId="259"/>
            <ac:spMk id="4" creationId="{8BBF4096-8E98-A438-77DA-C585CB378B8D}"/>
          </ac:spMkLst>
        </pc:spChg>
      </pc:sldChg>
      <pc:sldChg chg="modSp">
        <pc:chgData name="Faezeh Pour Hashemi" userId="S::s.f.pourhashemi@tilburguniversity.edu::3bdcf530-290b-49cd-96b7-ec91ce170b08" providerId="AD" clId="Web-{7F0AF413-5A4B-40CF-946D-B5D11464F83F}" dt="2024-01-26T08:58:28.455" v="28" actId="20577"/>
        <pc:sldMkLst>
          <pc:docMk/>
          <pc:sldMk cId="154865215" sldId="305"/>
        </pc:sldMkLst>
        <pc:spChg chg="mod">
          <ac:chgData name="Faezeh Pour Hashemi" userId="S::s.f.pourhashemi@tilburguniversity.edu::3bdcf530-290b-49cd-96b7-ec91ce170b08" providerId="AD" clId="Web-{7F0AF413-5A4B-40CF-946D-B5D11464F83F}" dt="2024-01-26T08:58:28.455" v="28" actId="20577"/>
          <ac:spMkLst>
            <pc:docMk/>
            <pc:sldMk cId="154865215" sldId="305"/>
            <ac:spMk id="3" creationId="{DDB5D52F-DA24-99B8-0D00-8F568FCFD397}"/>
          </ac:spMkLst>
        </pc:spChg>
      </pc:sldChg>
    </pc:docChg>
  </pc:docChgLst>
  <pc:docChgLst>
    <pc:chgData name="Evy van Weelden" userId="S::e.vanweelden@tilburguniversity.edu::1c206954-7639-42c9-b11b-2bec84b862d9" providerId="AD" clId="Web-{2F5DF3AF-3752-4F95-BFD3-384932D7BAD2}"/>
    <pc:docChg chg="addSld modSld">
      <pc:chgData name="Evy van Weelden" userId="S::e.vanweelden@tilburguniversity.edu::1c206954-7639-42c9-b11b-2bec84b862d9" providerId="AD" clId="Web-{2F5DF3AF-3752-4F95-BFD3-384932D7BAD2}" dt="2024-01-13T18:50:21.929" v="168" actId="20577"/>
      <pc:docMkLst>
        <pc:docMk/>
      </pc:docMkLst>
      <pc:sldChg chg="addSp modSp">
        <pc:chgData name="Evy van Weelden" userId="S::e.vanweelden@tilburguniversity.edu::1c206954-7639-42c9-b11b-2bec84b862d9" providerId="AD" clId="Web-{2F5DF3AF-3752-4F95-BFD3-384932D7BAD2}" dt="2024-01-13T18:41:03.148" v="63" actId="1076"/>
        <pc:sldMkLst>
          <pc:docMk/>
          <pc:sldMk cId="3171276956" sldId="263"/>
        </pc:sldMkLst>
        <pc:spChg chg="add mod">
          <ac:chgData name="Evy van Weelden" userId="S::e.vanweelden@tilburguniversity.edu::1c206954-7639-42c9-b11b-2bec84b862d9" providerId="AD" clId="Web-{2F5DF3AF-3752-4F95-BFD3-384932D7BAD2}" dt="2024-01-13T18:35:06.316" v="6" actId="1076"/>
          <ac:spMkLst>
            <pc:docMk/>
            <pc:sldMk cId="3171276956" sldId="263"/>
            <ac:spMk id="3" creationId="{7018E58A-7CF9-35D5-DF6B-7489C9A387EF}"/>
          </ac:spMkLst>
        </pc:spChg>
        <pc:spChg chg="add mod">
          <ac:chgData name="Evy van Weelden" userId="S::e.vanweelden@tilburguniversity.edu::1c206954-7639-42c9-b11b-2bec84b862d9" providerId="AD" clId="Web-{2F5DF3AF-3752-4F95-BFD3-384932D7BAD2}" dt="2024-01-13T18:36:37.133" v="18" actId="1076"/>
          <ac:spMkLst>
            <pc:docMk/>
            <pc:sldMk cId="3171276956" sldId="263"/>
            <ac:spMk id="6" creationId="{13DD3306-81A6-6477-654C-EA177320BF3B}"/>
          </ac:spMkLst>
        </pc:spChg>
        <pc:spChg chg="mod">
          <ac:chgData name="Evy van Weelden" userId="S::e.vanweelden@tilburguniversity.edu::1c206954-7639-42c9-b11b-2bec84b862d9" providerId="AD" clId="Web-{2F5DF3AF-3752-4F95-BFD3-384932D7BAD2}" dt="2024-01-13T18:35:16.894" v="11" actId="20577"/>
          <ac:spMkLst>
            <pc:docMk/>
            <pc:sldMk cId="3171276956" sldId="263"/>
            <ac:spMk id="7" creationId="{ED8FAE0D-7699-05BB-4C9A-4D8EE5FF67B0}"/>
          </ac:spMkLst>
        </pc:spChg>
        <pc:spChg chg="add mod">
          <ac:chgData name="Evy van Weelden" userId="S::e.vanweelden@tilburguniversity.edu::1c206954-7639-42c9-b11b-2bec84b862d9" providerId="AD" clId="Web-{2F5DF3AF-3752-4F95-BFD3-384932D7BAD2}" dt="2024-01-13T18:36:52.509" v="25" actId="14100"/>
          <ac:spMkLst>
            <pc:docMk/>
            <pc:sldMk cId="3171276956" sldId="263"/>
            <ac:spMk id="8" creationId="{BED0E9AB-312C-788A-731D-9C4CCC257E8B}"/>
          </ac:spMkLst>
        </pc:spChg>
        <pc:spChg chg="add mod">
          <ac:chgData name="Evy van Weelden" userId="S::e.vanweelden@tilburguniversity.edu::1c206954-7639-42c9-b11b-2bec84b862d9" providerId="AD" clId="Web-{2F5DF3AF-3752-4F95-BFD3-384932D7BAD2}" dt="2024-01-13T18:37:17.573" v="36" actId="1076"/>
          <ac:spMkLst>
            <pc:docMk/>
            <pc:sldMk cId="3171276956" sldId="263"/>
            <ac:spMk id="9" creationId="{12716204-C1F9-E977-3FA8-9EA99777E6D1}"/>
          </ac:spMkLst>
        </pc:spChg>
        <pc:spChg chg="add mod">
          <ac:chgData name="Evy van Weelden" userId="S::e.vanweelden@tilburguniversity.edu::1c206954-7639-42c9-b11b-2bec84b862d9" providerId="AD" clId="Web-{2F5DF3AF-3752-4F95-BFD3-384932D7BAD2}" dt="2024-01-13T18:38:25.030" v="53" actId="1076"/>
          <ac:spMkLst>
            <pc:docMk/>
            <pc:sldMk cId="3171276956" sldId="263"/>
            <ac:spMk id="11" creationId="{B408F86F-D15B-317B-4A25-41118B149FA9}"/>
          </ac:spMkLst>
        </pc:spChg>
        <pc:picChg chg="add mod">
          <ac:chgData name="Evy van Weelden" userId="S::e.vanweelden@tilburguniversity.edu::1c206954-7639-42c9-b11b-2bec84b862d9" providerId="AD" clId="Web-{2F5DF3AF-3752-4F95-BFD3-384932D7BAD2}" dt="2024-01-13T18:36:31.758" v="16" actId="1076"/>
          <ac:picMkLst>
            <pc:docMk/>
            <pc:sldMk cId="3171276956" sldId="263"/>
            <ac:picMk id="4" creationId="{9B41AE44-BDE5-9096-560E-4193BFCF391E}"/>
          </ac:picMkLst>
        </pc:picChg>
        <pc:picChg chg="mod">
          <ac:chgData name="Evy van Weelden" userId="S::e.vanweelden@tilburguniversity.edu::1c206954-7639-42c9-b11b-2bec84b862d9" providerId="AD" clId="Web-{2F5DF3AF-3752-4F95-BFD3-384932D7BAD2}" dt="2024-01-13T18:34:48.252" v="2" actId="1076"/>
          <ac:picMkLst>
            <pc:docMk/>
            <pc:sldMk cId="3171276956" sldId="263"/>
            <ac:picMk id="5" creationId="{7FAA42B6-8D4F-CD62-6302-FE6ED284EDED}"/>
          </ac:picMkLst>
        </pc:picChg>
        <pc:picChg chg="add mod">
          <ac:chgData name="Evy van Weelden" userId="S::e.vanweelden@tilburguniversity.edu::1c206954-7639-42c9-b11b-2bec84b862d9" providerId="AD" clId="Web-{2F5DF3AF-3752-4F95-BFD3-384932D7BAD2}" dt="2024-01-13T18:41:03.148" v="63" actId="1076"/>
          <ac:picMkLst>
            <pc:docMk/>
            <pc:sldMk cId="3171276956" sldId="263"/>
            <ac:picMk id="10" creationId="{1974D28D-0D37-863D-07D9-F2501ABB92E9}"/>
          </ac:picMkLst>
        </pc:picChg>
        <pc:picChg chg="add mod">
          <ac:chgData name="Evy van Weelden" userId="S::e.vanweelden@tilburguniversity.edu::1c206954-7639-42c9-b11b-2bec84b862d9" providerId="AD" clId="Web-{2F5DF3AF-3752-4F95-BFD3-384932D7BAD2}" dt="2024-01-13T18:40:45.022" v="62" actId="1076"/>
          <ac:picMkLst>
            <pc:docMk/>
            <pc:sldMk cId="3171276956" sldId="263"/>
            <ac:picMk id="12" creationId="{B3C8D80A-8472-C38B-1AF3-5084E9C5A596}"/>
          </ac:picMkLst>
        </pc:picChg>
      </pc:sldChg>
      <pc:sldChg chg="addSp delSp modSp">
        <pc:chgData name="Evy van Weelden" userId="S::e.vanweelden@tilburguniversity.edu::1c206954-7639-42c9-b11b-2bec84b862d9" providerId="AD" clId="Web-{2F5DF3AF-3752-4F95-BFD3-384932D7BAD2}" dt="2024-01-13T18:50:21.929" v="168" actId="20577"/>
        <pc:sldMkLst>
          <pc:docMk/>
          <pc:sldMk cId="2041151173" sldId="266"/>
        </pc:sldMkLst>
        <pc:spChg chg="mod">
          <ac:chgData name="Evy van Weelden" userId="S::e.vanweelden@tilburguniversity.edu::1c206954-7639-42c9-b11b-2bec84b862d9" providerId="AD" clId="Web-{2F5DF3AF-3752-4F95-BFD3-384932D7BAD2}" dt="2024-01-13T18:50:21.929" v="168" actId="20577"/>
          <ac:spMkLst>
            <pc:docMk/>
            <pc:sldMk cId="2041151173" sldId="266"/>
            <ac:spMk id="2" creationId="{0E2A4879-D5B5-03DC-8F43-E4971DDBBFB0}"/>
          </ac:spMkLst>
        </pc:spChg>
        <pc:spChg chg="del mod">
          <ac:chgData name="Evy van Weelden" userId="S::e.vanweelden@tilburguniversity.edu::1c206954-7639-42c9-b11b-2bec84b862d9" providerId="AD" clId="Web-{2F5DF3AF-3752-4F95-BFD3-384932D7BAD2}" dt="2024-01-13T18:49:17.769" v="148"/>
          <ac:spMkLst>
            <pc:docMk/>
            <pc:sldMk cId="2041151173" sldId="266"/>
            <ac:spMk id="3" creationId="{1C1D95D0-3E8F-9DAB-FE5C-F147DEB776AF}"/>
          </ac:spMkLst>
        </pc:spChg>
        <pc:spChg chg="add del mod">
          <ac:chgData name="Evy van Weelden" userId="S::e.vanweelden@tilburguniversity.edu::1c206954-7639-42c9-b11b-2bec84b862d9" providerId="AD" clId="Web-{2F5DF3AF-3752-4F95-BFD3-384932D7BAD2}" dt="2024-01-13T18:50:06.194" v="159"/>
          <ac:spMkLst>
            <pc:docMk/>
            <pc:sldMk cId="2041151173" sldId="266"/>
            <ac:spMk id="5" creationId="{ECEFBFC8-1E19-0C5C-57FA-071C9A3432EB}"/>
          </ac:spMkLst>
        </pc:spChg>
        <pc:spChg chg="add del mod">
          <ac:chgData name="Evy van Weelden" userId="S::e.vanweelden@tilburguniversity.edu::1c206954-7639-42c9-b11b-2bec84b862d9" providerId="AD" clId="Web-{2F5DF3AF-3752-4F95-BFD3-384932D7BAD2}" dt="2024-01-13T18:50:09.694" v="161"/>
          <ac:spMkLst>
            <pc:docMk/>
            <pc:sldMk cId="2041151173" sldId="266"/>
            <ac:spMk id="8" creationId="{0D88ED11-C977-40F7-60C3-0C12DD6CE1E9}"/>
          </ac:spMkLst>
        </pc:spChg>
        <pc:picChg chg="add del mod">
          <ac:chgData name="Evy van Weelden" userId="S::e.vanweelden@tilburguniversity.edu::1c206954-7639-42c9-b11b-2bec84b862d9" providerId="AD" clId="Web-{2F5DF3AF-3752-4F95-BFD3-384932D7BAD2}" dt="2024-01-13T18:50:06.194" v="159"/>
          <ac:picMkLst>
            <pc:docMk/>
            <pc:sldMk cId="2041151173" sldId="266"/>
            <ac:picMk id="4" creationId="{6C020499-6C44-1DBC-40E1-04CDC21D9B59}"/>
          </ac:picMkLst>
        </pc:picChg>
        <pc:picChg chg="add mod">
          <ac:chgData name="Evy van Weelden" userId="S::e.vanweelden@tilburguniversity.edu::1c206954-7639-42c9-b11b-2bec84b862d9" providerId="AD" clId="Web-{2F5DF3AF-3752-4F95-BFD3-384932D7BAD2}" dt="2024-01-13T18:50:14.382" v="164" actId="1076"/>
          <ac:picMkLst>
            <pc:docMk/>
            <pc:sldMk cId="2041151173" sldId="266"/>
            <ac:picMk id="7" creationId="{07D6EF0F-7C2E-A8C4-9F93-5706D81EFF04}"/>
          </ac:picMkLst>
        </pc:picChg>
      </pc:sldChg>
      <pc:sldChg chg="addSp delSp modSp add replId">
        <pc:chgData name="Evy van Weelden" userId="S::e.vanweelden@tilburguniversity.edu::1c206954-7639-42c9-b11b-2bec84b862d9" providerId="AD" clId="Web-{2F5DF3AF-3752-4F95-BFD3-384932D7BAD2}" dt="2024-01-13T18:47:39.357" v="146" actId="20577"/>
        <pc:sldMkLst>
          <pc:docMk/>
          <pc:sldMk cId="2641474571" sldId="268"/>
        </pc:sldMkLst>
        <pc:spChg chg="del">
          <ac:chgData name="Evy van Weelden" userId="S::e.vanweelden@tilburguniversity.edu::1c206954-7639-42c9-b11b-2bec84b862d9" providerId="AD" clId="Web-{2F5DF3AF-3752-4F95-BFD3-384932D7BAD2}" dt="2024-01-13T18:41:38.056" v="69"/>
          <ac:spMkLst>
            <pc:docMk/>
            <pc:sldMk cId="2641474571" sldId="268"/>
            <ac:spMk id="3" creationId="{ACBA3482-B023-52C9-0312-32EF9D3545D4}"/>
          </ac:spMkLst>
        </pc:spChg>
        <pc:spChg chg="del">
          <ac:chgData name="Evy van Weelden" userId="S::e.vanweelden@tilburguniversity.edu::1c206954-7639-42c9-b11b-2bec84b862d9" providerId="AD" clId="Web-{2F5DF3AF-3752-4F95-BFD3-384932D7BAD2}" dt="2024-01-13T18:41:43.900" v="73"/>
          <ac:spMkLst>
            <pc:docMk/>
            <pc:sldMk cId="2641474571" sldId="268"/>
            <ac:spMk id="6" creationId="{D28775B5-DCCB-9C17-FCD8-0727566F2976}"/>
          </ac:spMkLst>
        </pc:spChg>
        <pc:spChg chg="del">
          <ac:chgData name="Evy van Weelden" userId="S::e.vanweelden@tilburguniversity.edu::1c206954-7639-42c9-b11b-2bec84b862d9" providerId="AD" clId="Web-{2F5DF3AF-3752-4F95-BFD3-384932D7BAD2}" dt="2024-01-13T18:41:26.758" v="65"/>
          <ac:spMkLst>
            <pc:docMk/>
            <pc:sldMk cId="2641474571" sldId="268"/>
            <ac:spMk id="7" creationId="{BB2EFCF9-A4CC-94A5-D170-7EC1F251739E}"/>
          </ac:spMkLst>
        </pc:spChg>
        <pc:spChg chg="del">
          <ac:chgData name="Evy van Weelden" userId="S::e.vanweelden@tilburguniversity.edu::1c206954-7639-42c9-b11b-2bec84b862d9" providerId="AD" clId="Web-{2F5DF3AF-3752-4F95-BFD3-384932D7BAD2}" dt="2024-01-13T18:41:31.243" v="67"/>
          <ac:spMkLst>
            <pc:docMk/>
            <pc:sldMk cId="2641474571" sldId="268"/>
            <ac:spMk id="8" creationId="{54E7ABA3-FCD0-99F2-311D-1094B2A929C5}"/>
          </ac:spMkLst>
        </pc:spChg>
        <pc:spChg chg="del">
          <ac:chgData name="Evy van Weelden" userId="S::e.vanweelden@tilburguniversity.edu::1c206954-7639-42c9-b11b-2bec84b862d9" providerId="AD" clId="Web-{2F5DF3AF-3752-4F95-BFD3-384932D7BAD2}" dt="2024-01-13T18:41:42.556" v="72"/>
          <ac:spMkLst>
            <pc:docMk/>
            <pc:sldMk cId="2641474571" sldId="268"/>
            <ac:spMk id="9" creationId="{2A0E516D-F687-C1A0-A60A-D634C4ABF0EE}"/>
          </ac:spMkLst>
        </pc:spChg>
        <pc:spChg chg="del">
          <ac:chgData name="Evy van Weelden" userId="S::e.vanweelden@tilburguniversity.edu::1c206954-7639-42c9-b11b-2bec84b862d9" providerId="AD" clId="Web-{2F5DF3AF-3752-4F95-BFD3-384932D7BAD2}" dt="2024-01-13T18:41:46.994" v="74"/>
          <ac:spMkLst>
            <pc:docMk/>
            <pc:sldMk cId="2641474571" sldId="268"/>
            <ac:spMk id="11" creationId="{4F6F74B6-5A3A-1360-FC04-A869E2EBA457}"/>
          </ac:spMkLst>
        </pc:spChg>
        <pc:spChg chg="add del mod">
          <ac:chgData name="Evy van Weelden" userId="S::e.vanweelden@tilburguniversity.edu::1c206954-7639-42c9-b11b-2bec84b862d9" providerId="AD" clId="Web-{2F5DF3AF-3752-4F95-BFD3-384932D7BAD2}" dt="2024-01-13T18:41:35.587" v="68"/>
          <ac:spMkLst>
            <pc:docMk/>
            <pc:sldMk cId="2641474571" sldId="268"/>
            <ac:spMk id="14" creationId="{DC47AB65-C7FF-1DE8-2684-B7CF1F25B273}"/>
          </ac:spMkLst>
        </pc:spChg>
        <pc:spChg chg="add mod">
          <ac:chgData name="Evy van Weelden" userId="S::e.vanweelden@tilburguniversity.edu::1c206954-7639-42c9-b11b-2bec84b862d9" providerId="AD" clId="Web-{2F5DF3AF-3752-4F95-BFD3-384932D7BAD2}" dt="2024-01-13T18:47:39.357" v="146" actId="20577"/>
          <ac:spMkLst>
            <pc:docMk/>
            <pc:sldMk cId="2641474571" sldId="268"/>
            <ac:spMk id="16" creationId="{E189EBC8-A071-860B-CDE5-06DECA3D34A5}"/>
          </ac:spMkLst>
        </pc:spChg>
        <pc:picChg chg="del">
          <ac:chgData name="Evy van Weelden" userId="S::e.vanweelden@tilburguniversity.edu::1c206954-7639-42c9-b11b-2bec84b862d9" providerId="AD" clId="Web-{2F5DF3AF-3752-4F95-BFD3-384932D7BAD2}" dt="2024-01-13T18:41:39.618" v="70"/>
          <ac:picMkLst>
            <pc:docMk/>
            <pc:sldMk cId="2641474571" sldId="268"/>
            <ac:picMk id="4" creationId="{01534D7F-1886-964F-DF6A-2E2FCCEAB958}"/>
          </ac:picMkLst>
        </pc:picChg>
        <pc:picChg chg="del">
          <ac:chgData name="Evy van Weelden" userId="S::e.vanweelden@tilburguniversity.edu::1c206954-7639-42c9-b11b-2bec84b862d9" providerId="AD" clId="Web-{2F5DF3AF-3752-4F95-BFD3-384932D7BAD2}" dt="2024-01-13T18:41:29.258" v="66"/>
          <ac:picMkLst>
            <pc:docMk/>
            <pc:sldMk cId="2641474571" sldId="268"/>
            <ac:picMk id="5" creationId="{F63AB669-511F-C3E1-24A0-E07278BDCF78}"/>
          </ac:picMkLst>
        </pc:picChg>
        <pc:picChg chg="mod">
          <ac:chgData name="Evy van Weelden" userId="S::e.vanweelden@tilburguniversity.edu::1c206954-7639-42c9-b11b-2bec84b862d9" providerId="AD" clId="Web-{2F5DF3AF-3752-4F95-BFD3-384932D7BAD2}" dt="2024-01-13T18:42:41.028" v="82" actId="1076"/>
          <ac:picMkLst>
            <pc:docMk/>
            <pc:sldMk cId="2641474571" sldId="268"/>
            <ac:picMk id="10" creationId="{54847221-2F48-A325-80CE-C58E11EB327C}"/>
          </ac:picMkLst>
        </pc:picChg>
        <pc:picChg chg="del">
          <ac:chgData name="Evy van Weelden" userId="S::e.vanweelden@tilburguniversity.edu::1c206954-7639-42c9-b11b-2bec84b862d9" providerId="AD" clId="Web-{2F5DF3AF-3752-4F95-BFD3-384932D7BAD2}" dt="2024-01-13T18:41:40.571" v="71"/>
          <ac:picMkLst>
            <pc:docMk/>
            <pc:sldMk cId="2641474571" sldId="268"/>
            <ac:picMk id="12" creationId="{3065FD8A-F1DD-F189-CEFA-CE1D78526F64}"/>
          </ac:picMkLst>
        </pc:picChg>
        <pc:picChg chg="add mod">
          <ac:chgData name="Evy van Weelden" userId="S::e.vanweelden@tilburguniversity.edu::1c206954-7639-42c9-b11b-2bec84b862d9" providerId="AD" clId="Web-{2F5DF3AF-3752-4F95-BFD3-384932D7BAD2}" dt="2024-01-13T18:42:42.575" v="83" actId="1076"/>
          <ac:picMkLst>
            <pc:docMk/>
            <pc:sldMk cId="2641474571" sldId="268"/>
            <ac:picMk id="15" creationId="{B3D204F2-DEEF-F8F5-707E-B877EC18A368}"/>
          </ac:picMkLst>
        </pc:picChg>
      </pc:sldChg>
    </pc:docChg>
  </pc:docChgLst>
  <pc:docChgLst>
    <pc:chgData name="Faezeh Pour Hashemi" userId="S::s.f.pourhashemi@tilburguniversity.edu::3bdcf530-290b-49cd-96b7-ec91ce170b08" providerId="AD" clId="Web-{6584C1F2-FC71-47B7-94D5-055E59173D35}"/>
    <pc:docChg chg="modSld">
      <pc:chgData name="Faezeh Pour Hashemi" userId="S::s.f.pourhashemi@tilburguniversity.edu::3bdcf530-290b-49cd-96b7-ec91ce170b08" providerId="AD" clId="Web-{6584C1F2-FC71-47B7-94D5-055E59173D35}" dt="2024-01-25T14:22:28.743" v="57" actId="20577"/>
      <pc:docMkLst>
        <pc:docMk/>
      </pc:docMkLst>
      <pc:sldChg chg="delSp modSp">
        <pc:chgData name="Faezeh Pour Hashemi" userId="S::s.f.pourhashemi@tilburguniversity.edu::3bdcf530-290b-49cd-96b7-ec91ce170b08" providerId="AD" clId="Web-{6584C1F2-FC71-47B7-94D5-055E59173D35}" dt="2024-01-25T14:22:28.743" v="57" actId="20577"/>
        <pc:sldMkLst>
          <pc:docMk/>
          <pc:sldMk cId="3201142868" sldId="258"/>
        </pc:sldMkLst>
        <pc:spChg chg="mod">
          <ac:chgData name="Faezeh Pour Hashemi" userId="S::s.f.pourhashemi@tilburguniversity.edu::3bdcf530-290b-49cd-96b7-ec91ce170b08" providerId="AD" clId="Web-{6584C1F2-FC71-47B7-94D5-055E59173D35}" dt="2024-01-25T14:22:23.930" v="56" actId="20577"/>
          <ac:spMkLst>
            <pc:docMk/>
            <pc:sldMk cId="3201142868" sldId="258"/>
            <ac:spMk id="3" creationId="{BB52191D-DC52-82EE-7649-1DD915E1C6D7}"/>
          </ac:spMkLst>
        </pc:spChg>
        <pc:spChg chg="del mod">
          <ac:chgData name="Faezeh Pour Hashemi" userId="S::s.f.pourhashemi@tilburguniversity.edu::3bdcf530-290b-49cd-96b7-ec91ce170b08" providerId="AD" clId="Web-{6584C1F2-FC71-47B7-94D5-055E59173D35}" dt="2024-01-25T14:20:03.457" v="24"/>
          <ac:spMkLst>
            <pc:docMk/>
            <pc:sldMk cId="3201142868" sldId="258"/>
            <ac:spMk id="6" creationId="{5911BB98-1589-8FB2-1F1C-0EA0A3BCC0A9}"/>
          </ac:spMkLst>
        </pc:spChg>
        <pc:spChg chg="mod">
          <ac:chgData name="Faezeh Pour Hashemi" userId="S::s.f.pourhashemi@tilburguniversity.edu::3bdcf530-290b-49cd-96b7-ec91ce170b08" providerId="AD" clId="Web-{6584C1F2-FC71-47B7-94D5-055E59173D35}" dt="2024-01-25T14:22:28.743" v="57" actId="20577"/>
          <ac:spMkLst>
            <pc:docMk/>
            <pc:sldMk cId="3201142868" sldId="258"/>
            <ac:spMk id="7" creationId="{4A769D4A-CC36-60FC-F0FD-0ED9A02D5E1F}"/>
          </ac:spMkLst>
        </pc:spChg>
      </pc:sldChg>
    </pc:docChg>
  </pc:docChgLst>
  <pc:docChgLst>
    <pc:chgData name="Evy van Weelden" userId="S::e.vanweelden@tilburguniversity.edu::1c206954-7639-42c9-b11b-2bec84b862d9" providerId="AD" clId="Web-{40B7EF0B-B51E-4ADE-B165-89FC12BD5CB1}"/>
    <pc:docChg chg="modSld">
      <pc:chgData name="Evy van Weelden" userId="S::e.vanweelden@tilburguniversity.edu::1c206954-7639-42c9-b11b-2bec84b862d9" providerId="AD" clId="Web-{40B7EF0B-B51E-4ADE-B165-89FC12BD5CB1}" dt="2024-01-25T19:48:00.868" v="12"/>
      <pc:docMkLst>
        <pc:docMk/>
      </pc:docMkLst>
      <pc:sldChg chg="addSp modSp">
        <pc:chgData name="Evy van Weelden" userId="S::e.vanweelden@tilburguniversity.edu::1c206954-7639-42c9-b11b-2bec84b862d9" providerId="AD" clId="Web-{40B7EF0B-B51E-4ADE-B165-89FC12BD5CB1}" dt="2024-01-25T19:48:00.868" v="12"/>
        <pc:sldMkLst>
          <pc:docMk/>
          <pc:sldMk cId="1065638007" sldId="301"/>
        </pc:sldMkLst>
        <pc:spChg chg="add mod">
          <ac:chgData name="Evy van Weelden" userId="S::e.vanweelden@tilburguniversity.edu::1c206954-7639-42c9-b11b-2bec84b862d9" providerId="AD" clId="Web-{40B7EF0B-B51E-4ADE-B165-89FC12BD5CB1}" dt="2024-01-25T19:47:08.241" v="5" actId="1076"/>
          <ac:spMkLst>
            <pc:docMk/>
            <pc:sldMk cId="1065638007" sldId="301"/>
            <ac:spMk id="3" creationId="{0F067654-2C16-268F-0560-7A0B1FDE3362}"/>
          </ac:spMkLst>
        </pc:spChg>
        <pc:picChg chg="add mod modCrop">
          <ac:chgData name="Evy van Weelden" userId="S::e.vanweelden@tilburguniversity.edu::1c206954-7639-42c9-b11b-2bec84b862d9" providerId="AD" clId="Web-{40B7EF0B-B51E-4ADE-B165-89FC12BD5CB1}" dt="2024-01-25T19:48:00.868" v="12"/>
          <ac:picMkLst>
            <pc:docMk/>
            <pc:sldMk cId="1065638007" sldId="301"/>
            <ac:picMk id="4" creationId="{E571CBF6-679E-CA4F-DF5D-C2900BCC3224}"/>
          </ac:picMkLst>
        </pc:picChg>
      </pc:sldChg>
    </pc:docChg>
  </pc:docChgLst>
  <pc:docChgLst>
    <pc:chgData name="Evy van Weelden" userId="S::e.vanweelden@tilburguniversity.edu::1c206954-7639-42c9-b11b-2bec84b862d9" providerId="AD" clId="Web-{552CFCCB-9165-4E27-98E4-DD448D9F3BAF}"/>
    <pc:docChg chg="modSld">
      <pc:chgData name="Evy van Weelden" userId="S::e.vanweelden@tilburguniversity.edu::1c206954-7639-42c9-b11b-2bec84b862d9" providerId="AD" clId="Web-{552CFCCB-9165-4E27-98E4-DD448D9F3BAF}" dt="2024-01-24T15:38:40.186" v="207" actId="20577"/>
      <pc:docMkLst>
        <pc:docMk/>
      </pc:docMkLst>
      <pc:sldChg chg="addSp delSp modSp mod setBg">
        <pc:chgData name="Evy van Weelden" userId="S::e.vanweelden@tilburguniversity.edu::1c206954-7639-42c9-b11b-2bec84b862d9" providerId="AD" clId="Web-{552CFCCB-9165-4E27-98E4-DD448D9F3BAF}" dt="2024-01-24T15:33:57.005" v="97" actId="20577"/>
        <pc:sldMkLst>
          <pc:docMk/>
          <pc:sldMk cId="1065638007" sldId="301"/>
        </pc:sldMkLst>
        <pc:spChg chg="mod ord">
          <ac:chgData name="Evy van Weelden" userId="S::e.vanweelden@tilburguniversity.edu::1c206954-7639-42c9-b11b-2bec84b862d9" providerId="AD" clId="Web-{552CFCCB-9165-4E27-98E4-DD448D9F3BAF}" dt="2024-01-24T15:33:57.005" v="97" actId="20577"/>
          <ac:spMkLst>
            <pc:docMk/>
            <pc:sldMk cId="1065638007" sldId="301"/>
            <ac:spMk id="2" creationId="{608F6C7B-6509-26D6-D2D9-83723EA74909}"/>
          </ac:spMkLst>
        </pc:spChg>
        <pc:spChg chg="del">
          <ac:chgData name="Evy van Weelden" userId="S::e.vanweelden@tilburguniversity.edu::1c206954-7639-42c9-b11b-2bec84b862d9" providerId="AD" clId="Web-{552CFCCB-9165-4E27-98E4-DD448D9F3BAF}" dt="2024-01-24T15:17:14.847" v="0"/>
          <ac:spMkLst>
            <pc:docMk/>
            <pc:sldMk cId="1065638007" sldId="301"/>
            <ac:spMk id="3" creationId="{0626378C-D421-A885-DCED-3473B14C3056}"/>
          </ac:spMkLst>
        </pc:spChg>
        <pc:spChg chg="add del mod">
          <ac:chgData name="Evy van Weelden" userId="S::e.vanweelden@tilburguniversity.edu::1c206954-7639-42c9-b11b-2bec84b862d9" providerId="AD" clId="Web-{552CFCCB-9165-4E27-98E4-DD448D9F3BAF}" dt="2024-01-24T15:32:19.189" v="63"/>
          <ac:spMkLst>
            <pc:docMk/>
            <pc:sldMk cId="1065638007" sldId="301"/>
            <ac:spMk id="6" creationId="{EEC58499-FBE0-FD0B-920C-3E73C57254D3}"/>
          </ac:spMkLst>
        </pc:spChg>
        <pc:spChg chg="add del mod ord">
          <ac:chgData name="Evy van Weelden" userId="S::e.vanweelden@tilburguniversity.edu::1c206954-7639-42c9-b11b-2bec84b862d9" providerId="AD" clId="Web-{552CFCCB-9165-4E27-98E4-DD448D9F3BAF}" dt="2024-01-24T15:32:32.940" v="64"/>
          <ac:spMkLst>
            <pc:docMk/>
            <pc:sldMk cId="1065638007" sldId="301"/>
            <ac:spMk id="10" creationId="{897D16B8-9A1A-3676-70E6-41CE9C7C8C06}"/>
          </ac:spMkLst>
        </pc:spChg>
        <pc:spChg chg="add del mod">
          <ac:chgData name="Evy van Weelden" userId="S::e.vanweelden@tilburguniversity.edu::1c206954-7639-42c9-b11b-2bec84b862d9" providerId="AD" clId="Web-{552CFCCB-9165-4E27-98E4-DD448D9F3BAF}" dt="2024-01-24T15:32:41.581" v="65"/>
          <ac:spMkLst>
            <pc:docMk/>
            <pc:sldMk cId="1065638007" sldId="301"/>
            <ac:spMk id="12" creationId="{BE6E8ABF-2D03-FBC5-80BD-5B3D7913A093}"/>
          </ac:spMkLst>
        </pc:spChg>
        <pc:spChg chg="add del">
          <ac:chgData name="Evy van Weelden" userId="S::e.vanweelden@tilburguniversity.edu::1c206954-7639-42c9-b11b-2bec84b862d9" providerId="AD" clId="Web-{552CFCCB-9165-4E27-98E4-DD448D9F3BAF}" dt="2024-01-24T15:32:19.189" v="63"/>
          <ac:spMkLst>
            <pc:docMk/>
            <pc:sldMk cId="1065638007" sldId="301"/>
            <ac:spMk id="13" creationId="{4C2AC11E-3162-4990-A36E-92B07ECF16C2}"/>
          </ac:spMkLst>
        </pc:spChg>
        <pc:spChg chg="add del">
          <ac:chgData name="Evy van Weelden" userId="S::e.vanweelden@tilburguniversity.edu::1c206954-7639-42c9-b11b-2bec84b862d9" providerId="AD" clId="Web-{552CFCCB-9165-4E27-98E4-DD448D9F3BAF}" dt="2024-01-24T15:32:19.189" v="63"/>
          <ac:spMkLst>
            <pc:docMk/>
            <pc:sldMk cId="1065638007" sldId="301"/>
            <ac:spMk id="15" creationId="{9073D962-D3D2-4A72-8593-65C213CBFFC3}"/>
          </ac:spMkLst>
        </pc:spChg>
        <pc:spChg chg="add del">
          <ac:chgData name="Evy van Weelden" userId="S::e.vanweelden@tilburguniversity.edu::1c206954-7639-42c9-b11b-2bec84b862d9" providerId="AD" clId="Web-{552CFCCB-9165-4E27-98E4-DD448D9F3BAF}" dt="2024-01-24T15:32:19.189" v="63"/>
          <ac:spMkLst>
            <pc:docMk/>
            <pc:sldMk cId="1065638007" sldId="301"/>
            <ac:spMk id="17" creationId="{2387511B-F6E1-4929-AC90-94FB8B6B0F41}"/>
          </ac:spMkLst>
        </pc:spChg>
        <pc:spChg chg="add del">
          <ac:chgData name="Evy van Weelden" userId="S::e.vanweelden@tilburguniversity.edu::1c206954-7639-42c9-b11b-2bec84b862d9" providerId="AD" clId="Web-{552CFCCB-9165-4E27-98E4-DD448D9F3BAF}" dt="2024-01-24T15:32:19.189" v="63"/>
          <ac:spMkLst>
            <pc:docMk/>
            <pc:sldMk cId="1065638007" sldId="301"/>
            <ac:spMk id="19" creationId="{AA58F78C-27AB-465F-AA33-15E08AF267F9}"/>
          </ac:spMkLst>
        </pc:spChg>
        <pc:spChg chg="add del">
          <ac:chgData name="Evy van Weelden" userId="S::e.vanweelden@tilburguniversity.edu::1c206954-7639-42c9-b11b-2bec84b862d9" providerId="AD" clId="Web-{552CFCCB-9165-4E27-98E4-DD448D9F3BAF}" dt="2024-01-24T15:32:19.189" v="62"/>
          <ac:spMkLst>
            <pc:docMk/>
            <pc:sldMk cId="1065638007" sldId="301"/>
            <ac:spMk id="24" creationId="{AD96FDFD-4E42-4A06-B8B5-768A1DB9C2A9}"/>
          </ac:spMkLst>
        </pc:spChg>
        <pc:spChg chg="add del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26" creationId="{0ADDB668-2CA4-4D2B-9C34-3487CA330BA8}"/>
          </ac:spMkLst>
        </pc:spChg>
        <pc:spChg chg="add del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27" creationId="{9A42C7B2-7BD6-433A-95AB-5AA4F44B5819}"/>
          </ac:spMkLst>
        </pc:spChg>
        <pc:spChg chg="add del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28" creationId="{2568BC19-F052-4108-93E1-6A3D1DEC072F}"/>
          </ac:spMkLst>
        </pc:spChg>
        <pc:spChg chg="add del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30" creationId="{D5FD337D-4D6B-4C8B-B6F5-121097E09881}"/>
          </ac:spMkLst>
        </pc:spChg>
        <pc:spChg chg="add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35" creationId="{489B7BFD-8F45-4093-AD9C-91B15B0503D9}"/>
          </ac:spMkLst>
        </pc:spChg>
        <pc:spChg chg="add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37" creationId="{498F8FF6-43B4-494A-AF8F-123A4983EDF7}"/>
          </ac:spMkLst>
        </pc:spChg>
        <pc:spChg chg="add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39" creationId="{FE7142A8-393B-47A8-A092-8716623629BC}"/>
          </ac:spMkLst>
        </pc:spChg>
        <pc:spChg chg="add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41" creationId="{EA14E168-70E6-4C9F-BB61-FCF0AF368976}"/>
          </ac:spMkLst>
        </pc:spChg>
        <pc:spChg chg="add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43" creationId="{279CAF82-0ECF-42BE-8F37-F71941E5D410}"/>
          </ac:spMkLst>
        </pc:spChg>
        <pc:spChg chg="add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66" creationId="{033BC44A-0661-43B4-9C14-FD5963C226AE}"/>
          </ac:spMkLst>
        </pc:spChg>
        <pc:spChg chg="add">
          <ac:chgData name="Evy van Weelden" userId="S::e.vanweelden@tilburguniversity.edu::1c206954-7639-42c9-b11b-2bec84b862d9" providerId="AD" clId="Web-{552CFCCB-9165-4E27-98E4-DD448D9F3BAF}" dt="2024-01-24T15:32:46.346" v="66"/>
          <ac:spMkLst>
            <pc:docMk/>
            <pc:sldMk cId="1065638007" sldId="301"/>
            <ac:spMk id="68" creationId="{BF7B0E8E-1D1E-4BA4-A360-D8A1FF31E436}"/>
          </ac:spMkLst>
        </pc:spChg>
        <pc:grpChg chg="add">
          <ac:chgData name="Evy van Weelden" userId="S::e.vanweelden@tilburguniversity.edu::1c206954-7639-42c9-b11b-2bec84b862d9" providerId="AD" clId="Web-{552CFCCB-9165-4E27-98E4-DD448D9F3BAF}" dt="2024-01-24T15:32:46.346" v="66"/>
          <ac:grpSpMkLst>
            <pc:docMk/>
            <pc:sldMk cId="1065638007" sldId="301"/>
            <ac:grpSpMk id="45" creationId="{FB9739EB-7F66-433D-841F-AB3CD18700B7}"/>
          </ac:grpSpMkLst>
        </pc:grpChg>
        <pc:grpChg chg="add">
          <ac:chgData name="Evy van Weelden" userId="S::e.vanweelden@tilburguniversity.edu::1c206954-7639-42c9-b11b-2bec84b862d9" providerId="AD" clId="Web-{552CFCCB-9165-4E27-98E4-DD448D9F3BAF}" dt="2024-01-24T15:32:46.346" v="66"/>
          <ac:grpSpMkLst>
            <pc:docMk/>
            <pc:sldMk cId="1065638007" sldId="301"/>
            <ac:grpSpMk id="52" creationId="{9D69F773-8C5C-486C-B033-51C7BB3B3668}"/>
          </ac:grpSpMkLst>
        </pc:grpChg>
        <pc:grpChg chg="add">
          <ac:chgData name="Evy van Weelden" userId="S::e.vanweelden@tilburguniversity.edu::1c206954-7639-42c9-b11b-2bec84b862d9" providerId="AD" clId="Web-{552CFCCB-9165-4E27-98E4-DD448D9F3BAF}" dt="2024-01-24T15:32:46.346" v="66"/>
          <ac:grpSpMkLst>
            <pc:docMk/>
            <pc:sldMk cId="1065638007" sldId="301"/>
            <ac:grpSpMk id="59" creationId="{EEC0EF42-FB7F-40F4-9F83-19A3651C7458}"/>
          </ac:grpSpMkLst>
        </pc:grpChg>
        <pc:picChg chg="add del mod ord">
          <ac:chgData name="Evy van Weelden" userId="S::e.vanweelden@tilburguniversity.edu::1c206954-7639-42c9-b11b-2bec84b862d9" providerId="AD" clId="Web-{552CFCCB-9165-4E27-98E4-DD448D9F3BAF}" dt="2024-01-24T15:32:10.861" v="60"/>
          <ac:picMkLst>
            <pc:docMk/>
            <pc:sldMk cId="1065638007" sldId="301"/>
            <ac:picMk id="4" creationId="{4532997E-84F9-29A3-14C5-84BF7A09F87E}"/>
          </ac:picMkLst>
        </pc:picChg>
        <pc:picChg chg="add mod ord modCrop">
          <ac:chgData name="Evy van Weelden" userId="S::e.vanweelden@tilburguniversity.edu::1c206954-7639-42c9-b11b-2bec84b862d9" providerId="AD" clId="Web-{552CFCCB-9165-4E27-98E4-DD448D9F3BAF}" dt="2024-01-24T15:33:30.223" v="80" actId="14100"/>
          <ac:picMkLst>
            <pc:docMk/>
            <pc:sldMk cId="1065638007" sldId="301"/>
            <ac:picMk id="5" creationId="{6010EB46-1368-580F-0765-13BC806967C6}"/>
          </ac:picMkLst>
        </pc:picChg>
        <pc:picChg chg="add mod ord modCrop">
          <ac:chgData name="Evy van Weelden" userId="S::e.vanweelden@tilburguniversity.edu::1c206954-7639-42c9-b11b-2bec84b862d9" providerId="AD" clId="Web-{552CFCCB-9165-4E27-98E4-DD448D9F3BAF}" dt="2024-01-24T15:33:06.269" v="72"/>
          <ac:picMkLst>
            <pc:docMk/>
            <pc:sldMk cId="1065638007" sldId="301"/>
            <ac:picMk id="7" creationId="{1050D318-818A-8011-A243-FB74384DC26F}"/>
          </ac:picMkLst>
        </pc:picChg>
        <pc:picChg chg="add mod ord">
          <ac:chgData name="Evy van Weelden" userId="S::e.vanweelden@tilburguniversity.edu::1c206954-7639-42c9-b11b-2bec84b862d9" providerId="AD" clId="Web-{552CFCCB-9165-4E27-98E4-DD448D9F3BAF}" dt="2024-01-24T15:32:46.346" v="66"/>
          <ac:picMkLst>
            <pc:docMk/>
            <pc:sldMk cId="1065638007" sldId="301"/>
            <ac:picMk id="8" creationId="{3D09367E-C5C1-6D58-A27C-367726C77608}"/>
          </ac:picMkLst>
        </pc:picChg>
      </pc:sldChg>
      <pc:sldChg chg="modSp">
        <pc:chgData name="Evy van Weelden" userId="S::e.vanweelden@tilburguniversity.edu::1c206954-7639-42c9-b11b-2bec84b862d9" providerId="AD" clId="Web-{552CFCCB-9165-4E27-98E4-DD448D9F3BAF}" dt="2024-01-24T15:28:57.995" v="19" actId="20577"/>
        <pc:sldMkLst>
          <pc:docMk/>
          <pc:sldMk cId="4240845545" sldId="302"/>
        </pc:sldMkLst>
        <pc:spChg chg="mod">
          <ac:chgData name="Evy van Weelden" userId="S::e.vanweelden@tilburguniversity.edu::1c206954-7639-42c9-b11b-2bec84b862d9" providerId="AD" clId="Web-{552CFCCB-9165-4E27-98E4-DD448D9F3BAF}" dt="2024-01-24T15:28:57.995" v="19" actId="20577"/>
          <ac:spMkLst>
            <pc:docMk/>
            <pc:sldMk cId="4240845545" sldId="302"/>
            <ac:spMk id="17" creationId="{C3AFA363-0876-83D0-5911-A739F0583BEF}"/>
          </ac:spMkLst>
        </pc:spChg>
      </pc:sldChg>
      <pc:sldChg chg="modSp">
        <pc:chgData name="Evy van Weelden" userId="S::e.vanweelden@tilburguniversity.edu::1c206954-7639-42c9-b11b-2bec84b862d9" providerId="AD" clId="Web-{552CFCCB-9165-4E27-98E4-DD448D9F3BAF}" dt="2024-01-24T15:38:40.186" v="207" actId="20577"/>
        <pc:sldMkLst>
          <pc:docMk/>
          <pc:sldMk cId="991265451" sldId="304"/>
        </pc:sldMkLst>
        <pc:spChg chg="mod">
          <ac:chgData name="Evy van Weelden" userId="S::e.vanweelden@tilburguniversity.edu::1c206954-7639-42c9-b11b-2bec84b862d9" providerId="AD" clId="Web-{552CFCCB-9165-4E27-98E4-DD448D9F3BAF}" dt="2024-01-24T15:38:40.186" v="207" actId="20577"/>
          <ac:spMkLst>
            <pc:docMk/>
            <pc:sldMk cId="991265451" sldId="304"/>
            <ac:spMk id="3" creationId="{46C79ECD-8CEA-8B74-523E-2707EA8B1EA9}"/>
          </ac:spMkLst>
        </pc:spChg>
      </pc:sldChg>
    </pc:docChg>
  </pc:docChgLst>
  <pc:docChgLst>
    <pc:chgData name="Faezeh Pour Hashemi" userId="S::s.f.pourhashemi@tilburguniversity.edu::3bdcf530-290b-49cd-96b7-ec91ce170b08" providerId="AD" clId="Web-{E34F9282-615E-4023-8DB6-642D923BF3AD}"/>
    <pc:docChg chg="modSld">
      <pc:chgData name="Faezeh Pour Hashemi" userId="S::s.f.pourhashemi@tilburguniversity.edu::3bdcf530-290b-49cd-96b7-ec91ce170b08" providerId="AD" clId="Web-{E34F9282-615E-4023-8DB6-642D923BF3AD}" dt="2024-01-25T14:18:31.265" v="17"/>
      <pc:docMkLst>
        <pc:docMk/>
      </pc:docMkLst>
      <pc:sldChg chg="addSp modSp">
        <pc:chgData name="Faezeh Pour Hashemi" userId="S::s.f.pourhashemi@tilburguniversity.edu::3bdcf530-290b-49cd-96b7-ec91ce170b08" providerId="AD" clId="Web-{E34F9282-615E-4023-8DB6-642D923BF3AD}" dt="2024-01-25T14:18:31.265" v="17"/>
        <pc:sldMkLst>
          <pc:docMk/>
          <pc:sldMk cId="3201142868" sldId="258"/>
        </pc:sldMkLst>
        <pc:spChg chg="add mod">
          <ac:chgData name="Faezeh Pour Hashemi" userId="S::s.f.pourhashemi@tilburguniversity.edu::3bdcf530-290b-49cd-96b7-ec91ce170b08" providerId="AD" clId="Web-{E34F9282-615E-4023-8DB6-642D923BF3AD}" dt="2024-01-25T14:18:18.905" v="16" actId="1076"/>
          <ac:spMkLst>
            <pc:docMk/>
            <pc:sldMk cId="3201142868" sldId="258"/>
            <ac:spMk id="3" creationId="{BB52191D-DC52-82EE-7649-1DD915E1C6D7}"/>
          </ac:spMkLst>
        </pc:spChg>
        <pc:spChg chg="add mod">
          <ac:chgData name="Faezeh Pour Hashemi" userId="S::s.f.pourhashemi@tilburguniversity.edu::3bdcf530-290b-49cd-96b7-ec91ce170b08" providerId="AD" clId="Web-{E34F9282-615E-4023-8DB6-642D923BF3AD}" dt="2024-01-25T14:17:57.483" v="14" actId="20577"/>
          <ac:spMkLst>
            <pc:docMk/>
            <pc:sldMk cId="3201142868" sldId="258"/>
            <ac:spMk id="6" creationId="{5911BB98-1589-8FB2-1F1C-0EA0A3BCC0A9}"/>
          </ac:spMkLst>
        </pc:spChg>
        <pc:spChg chg="add">
          <ac:chgData name="Faezeh Pour Hashemi" userId="S::s.f.pourhashemi@tilburguniversity.edu::3bdcf530-290b-49cd-96b7-ec91ce170b08" providerId="AD" clId="Web-{E34F9282-615E-4023-8DB6-642D923BF3AD}" dt="2024-01-25T14:18:31.265" v="17"/>
          <ac:spMkLst>
            <pc:docMk/>
            <pc:sldMk cId="3201142868" sldId="258"/>
            <ac:spMk id="7" creationId="{4A769D4A-CC36-60FC-F0FD-0ED9A02D5E1F}"/>
          </ac:spMkLst>
        </pc:spChg>
      </pc:sldChg>
      <pc:sldChg chg="modSp">
        <pc:chgData name="Faezeh Pour Hashemi" userId="S::s.f.pourhashemi@tilburguniversity.edu::3bdcf530-290b-49cd-96b7-ec91ce170b08" providerId="AD" clId="Web-{E34F9282-615E-4023-8DB6-642D923BF3AD}" dt="2024-01-25T14:17:24.888" v="1" actId="1076"/>
        <pc:sldMkLst>
          <pc:docMk/>
          <pc:sldMk cId="154865215" sldId="305"/>
        </pc:sldMkLst>
        <pc:spChg chg="mod">
          <ac:chgData name="Faezeh Pour Hashemi" userId="S::s.f.pourhashemi@tilburguniversity.edu::3bdcf530-290b-49cd-96b7-ec91ce170b08" providerId="AD" clId="Web-{E34F9282-615E-4023-8DB6-642D923BF3AD}" dt="2024-01-25T14:17:24.888" v="1" actId="1076"/>
          <ac:spMkLst>
            <pc:docMk/>
            <pc:sldMk cId="154865215" sldId="305"/>
            <ac:spMk id="19" creationId="{D75330D7-652A-203A-73B0-CBE1E2FB33DE}"/>
          </ac:spMkLst>
        </pc:spChg>
      </pc:sldChg>
    </pc:docChg>
  </pc:docChgLst>
  <pc:docChgLst>
    <pc:chgData name="Mohammad Ali Mousavi" userId="S::s.m.a.mousavi@tilburguniversity.edu::fda37bdc-79c3-467f-931b-5b25d6f3ef31" providerId="AD" clId="Web-{81AF4A89-5A2B-4C09-9C1C-6AD88BA6F766}"/>
    <pc:docChg chg="delSld sldOrd">
      <pc:chgData name="Mohammad Ali Mousavi" userId="S::s.m.a.mousavi@tilburguniversity.edu::fda37bdc-79c3-467f-931b-5b25d6f3ef31" providerId="AD" clId="Web-{81AF4A89-5A2B-4C09-9C1C-6AD88BA6F766}" dt="2024-01-24T14:03:57.637" v="5"/>
      <pc:docMkLst>
        <pc:docMk/>
      </pc:docMkLst>
      <pc:sldChg chg="ord">
        <pc:chgData name="Mohammad Ali Mousavi" userId="S::s.m.a.mousavi@tilburguniversity.edu::fda37bdc-79c3-467f-931b-5b25d6f3ef31" providerId="AD" clId="Web-{81AF4A89-5A2B-4C09-9C1C-6AD88BA6F766}" dt="2024-01-24T14:00:02.175" v="3"/>
        <pc:sldMkLst>
          <pc:docMk/>
          <pc:sldMk cId="1972391343" sldId="259"/>
        </pc:sldMkLst>
      </pc:sldChg>
      <pc:sldChg chg="ord">
        <pc:chgData name="Mohammad Ali Mousavi" userId="S::s.m.a.mousavi@tilburguniversity.edu::fda37bdc-79c3-467f-931b-5b25d6f3ef31" providerId="AD" clId="Web-{81AF4A89-5A2B-4C09-9C1C-6AD88BA6F766}" dt="2024-01-24T13:59:25.908" v="0"/>
        <pc:sldMkLst>
          <pc:docMk/>
          <pc:sldMk cId="4196067213" sldId="261"/>
        </pc:sldMkLst>
      </pc:sldChg>
      <pc:sldChg chg="del">
        <pc:chgData name="Mohammad Ali Mousavi" userId="S::s.m.a.mousavi@tilburguniversity.edu::fda37bdc-79c3-467f-931b-5b25d6f3ef31" providerId="AD" clId="Web-{81AF4A89-5A2B-4C09-9C1C-6AD88BA6F766}" dt="2024-01-24T14:03:49.402" v="4"/>
        <pc:sldMkLst>
          <pc:docMk/>
          <pc:sldMk cId="4186216987" sldId="300"/>
        </pc:sldMkLst>
      </pc:sldChg>
      <pc:sldChg chg="del">
        <pc:chgData name="Mohammad Ali Mousavi" userId="S::s.m.a.mousavi@tilburguniversity.edu::fda37bdc-79c3-467f-931b-5b25d6f3ef31" providerId="AD" clId="Web-{81AF4A89-5A2B-4C09-9C1C-6AD88BA6F766}" dt="2024-01-24T14:03:57.637" v="5"/>
        <pc:sldMkLst>
          <pc:docMk/>
          <pc:sldMk cId="3926410736" sldId="301"/>
        </pc:sldMkLst>
      </pc:sldChg>
    </pc:docChg>
  </pc:docChgLst>
  <pc:docChgLst>
    <pc:chgData name="Faezeh Pour Hashemi" userId="S::s.f.pourhashemi@tilburguniversity.edu::3bdcf530-290b-49cd-96b7-ec91ce170b08" providerId="AD" clId="Web-{F2DC90D5-A8C0-4E30-A1E2-74338D8B9889}"/>
    <pc:docChg chg="modSld">
      <pc:chgData name="Faezeh Pour Hashemi" userId="S::s.f.pourhashemi@tilburguniversity.edu::3bdcf530-290b-49cd-96b7-ec91ce170b08" providerId="AD" clId="Web-{F2DC90D5-A8C0-4E30-A1E2-74338D8B9889}" dt="2024-01-25T16:03:42.279" v="79" actId="1076"/>
      <pc:docMkLst>
        <pc:docMk/>
      </pc:docMkLst>
      <pc:sldChg chg="modSp">
        <pc:chgData name="Faezeh Pour Hashemi" userId="S::s.f.pourhashemi@tilburguniversity.edu::3bdcf530-290b-49cd-96b7-ec91ce170b08" providerId="AD" clId="Web-{F2DC90D5-A8C0-4E30-A1E2-74338D8B9889}" dt="2024-01-25T16:03:42.279" v="79" actId="1076"/>
        <pc:sldMkLst>
          <pc:docMk/>
          <pc:sldMk cId="3201142868" sldId="258"/>
        </pc:sldMkLst>
        <pc:spChg chg="mod">
          <ac:chgData name="Faezeh Pour Hashemi" userId="S::s.f.pourhashemi@tilburguniversity.edu::3bdcf530-290b-49cd-96b7-ec91ce170b08" providerId="AD" clId="Web-{F2DC90D5-A8C0-4E30-A1E2-74338D8B9889}" dt="2024-01-25T16:03:42.279" v="79" actId="1076"/>
          <ac:spMkLst>
            <pc:docMk/>
            <pc:sldMk cId="3201142868" sldId="258"/>
            <ac:spMk id="3" creationId="{BB52191D-DC52-82EE-7649-1DD915E1C6D7}"/>
          </ac:spMkLst>
        </pc:spChg>
        <pc:spChg chg="mod">
          <ac:chgData name="Faezeh Pour Hashemi" userId="S::s.f.pourhashemi@tilburguniversity.edu::3bdcf530-290b-49cd-96b7-ec91ce170b08" providerId="AD" clId="Web-{F2DC90D5-A8C0-4E30-A1E2-74338D8B9889}" dt="2024-01-25T16:03:37.919" v="78" actId="1076"/>
          <ac:spMkLst>
            <pc:docMk/>
            <pc:sldMk cId="3201142868" sldId="258"/>
            <ac:spMk id="7" creationId="{4A769D4A-CC36-60FC-F0FD-0ED9A02D5E1F}"/>
          </ac:spMkLst>
        </pc:spChg>
        <pc:picChg chg="mod">
          <ac:chgData name="Faezeh Pour Hashemi" userId="S::s.f.pourhashemi@tilburguniversity.edu::3bdcf530-290b-49cd-96b7-ec91ce170b08" providerId="AD" clId="Web-{F2DC90D5-A8C0-4E30-A1E2-74338D8B9889}" dt="2024-01-25T16:01:43.508" v="76" actId="1076"/>
          <ac:picMkLst>
            <pc:docMk/>
            <pc:sldMk cId="3201142868" sldId="258"/>
            <ac:picMk id="5" creationId="{E5F1E033-5D19-E8FF-E7FC-2719CD06CB84}"/>
          </ac:picMkLst>
        </pc:picChg>
      </pc:sldChg>
      <pc:sldChg chg="addSp delSp modSp">
        <pc:chgData name="Faezeh Pour Hashemi" userId="S::s.f.pourhashemi@tilburguniversity.edu::3bdcf530-290b-49cd-96b7-ec91ce170b08" providerId="AD" clId="Web-{F2DC90D5-A8C0-4E30-A1E2-74338D8B9889}" dt="2024-01-25T15:54:05.239" v="66"/>
        <pc:sldMkLst>
          <pc:docMk/>
          <pc:sldMk cId="2304395857" sldId="260"/>
        </pc:sldMkLst>
        <pc:spChg chg="del mod">
          <ac:chgData name="Faezeh Pour Hashemi" userId="S::s.f.pourhashemi@tilburguniversity.edu::3bdcf530-290b-49cd-96b7-ec91ce170b08" providerId="AD" clId="Web-{F2DC90D5-A8C0-4E30-A1E2-74338D8B9889}" dt="2024-01-25T15:46:32.251" v="62"/>
          <ac:spMkLst>
            <pc:docMk/>
            <pc:sldMk cId="2304395857" sldId="260"/>
            <ac:spMk id="3" creationId="{DD97DA9E-F126-D13D-FDD6-C9B747B6022F}"/>
          </ac:spMkLst>
        </pc:spChg>
        <pc:spChg chg="add del mod">
          <ac:chgData name="Faezeh Pour Hashemi" userId="S::s.f.pourhashemi@tilburguniversity.edu::3bdcf530-290b-49cd-96b7-ec91ce170b08" providerId="AD" clId="Web-{F2DC90D5-A8C0-4E30-A1E2-74338D8B9889}" dt="2024-01-25T15:46:44.892" v="64"/>
          <ac:spMkLst>
            <pc:docMk/>
            <pc:sldMk cId="2304395857" sldId="260"/>
            <ac:spMk id="5" creationId="{FDD4B81D-FEDA-9D46-C19E-66606A25E49D}"/>
          </ac:spMkLst>
        </pc:spChg>
        <pc:picChg chg="add del mod">
          <ac:chgData name="Faezeh Pour Hashemi" userId="S::s.f.pourhashemi@tilburguniversity.edu::3bdcf530-290b-49cd-96b7-ec91ce170b08" providerId="AD" clId="Web-{F2DC90D5-A8C0-4E30-A1E2-74338D8B9889}" dt="2024-01-25T15:54:05.239" v="66"/>
          <ac:picMkLst>
            <pc:docMk/>
            <pc:sldMk cId="2304395857" sldId="260"/>
            <ac:picMk id="6" creationId="{6FC9933D-DEDE-25EA-7257-42569798748C}"/>
          </ac:picMkLst>
        </pc:picChg>
      </pc:sldChg>
      <pc:sldChg chg="modSp">
        <pc:chgData name="Faezeh Pour Hashemi" userId="S::s.f.pourhashemi@tilburguniversity.edu::3bdcf530-290b-49cd-96b7-ec91ce170b08" providerId="AD" clId="Web-{F2DC90D5-A8C0-4E30-A1E2-74338D8B9889}" dt="2024-01-25T15:45:58.656" v="55" actId="20577"/>
        <pc:sldMkLst>
          <pc:docMk/>
          <pc:sldMk cId="2543559685" sldId="300"/>
        </pc:sldMkLst>
        <pc:spChg chg="mod">
          <ac:chgData name="Faezeh Pour Hashemi" userId="S::s.f.pourhashemi@tilburguniversity.edu::3bdcf530-290b-49cd-96b7-ec91ce170b08" providerId="AD" clId="Web-{F2DC90D5-A8C0-4E30-A1E2-74338D8B9889}" dt="2024-01-25T15:45:58.656" v="55" actId="20577"/>
          <ac:spMkLst>
            <pc:docMk/>
            <pc:sldMk cId="2543559685" sldId="300"/>
            <ac:spMk id="3" creationId="{5B4695E6-9143-42AB-360B-5D4FDC289B87}"/>
          </ac:spMkLst>
        </pc:spChg>
      </pc:sldChg>
      <pc:sldChg chg="addSp modSp">
        <pc:chgData name="Faezeh Pour Hashemi" userId="S::s.f.pourhashemi@tilburguniversity.edu::3bdcf530-290b-49cd-96b7-ec91ce170b08" providerId="AD" clId="Web-{F2DC90D5-A8C0-4E30-A1E2-74338D8B9889}" dt="2024-01-25T15:56:58.356" v="75" actId="14100"/>
        <pc:sldMkLst>
          <pc:docMk/>
          <pc:sldMk cId="154865215" sldId="305"/>
        </pc:sldMkLst>
        <pc:spChg chg="add mod">
          <ac:chgData name="Faezeh Pour Hashemi" userId="S::s.f.pourhashemi@tilburguniversity.edu::3bdcf530-290b-49cd-96b7-ec91ce170b08" providerId="AD" clId="Web-{F2DC90D5-A8C0-4E30-A1E2-74338D8B9889}" dt="2024-01-25T15:55:19.179" v="73" actId="20577"/>
          <ac:spMkLst>
            <pc:docMk/>
            <pc:sldMk cId="154865215" sldId="305"/>
            <ac:spMk id="2" creationId="{7983B678-13A5-D41B-069A-0C24AC01C198}"/>
          </ac:spMkLst>
        </pc:spChg>
        <pc:spChg chg="mod">
          <ac:chgData name="Faezeh Pour Hashemi" userId="S::s.f.pourhashemi@tilburguniversity.edu::3bdcf530-290b-49cd-96b7-ec91ce170b08" providerId="AD" clId="Web-{F2DC90D5-A8C0-4E30-A1E2-74338D8B9889}" dt="2024-01-25T15:41:37.926" v="38" actId="1076"/>
          <ac:spMkLst>
            <pc:docMk/>
            <pc:sldMk cId="154865215" sldId="305"/>
            <ac:spMk id="3" creationId="{DDB5D52F-DA24-99B8-0D00-8F568FCFD397}"/>
          </ac:spMkLst>
        </pc:spChg>
        <pc:spChg chg="mod">
          <ac:chgData name="Faezeh Pour Hashemi" userId="S::s.f.pourhashemi@tilburguniversity.edu::3bdcf530-290b-49cd-96b7-ec91ce170b08" providerId="AD" clId="Web-{F2DC90D5-A8C0-4E30-A1E2-74338D8B9889}" dt="2024-01-25T15:43:17.759" v="49" actId="1076"/>
          <ac:spMkLst>
            <pc:docMk/>
            <pc:sldMk cId="154865215" sldId="305"/>
            <ac:spMk id="6" creationId="{81E4954F-995B-EA00-7452-8FCCBE09E33D}"/>
          </ac:spMkLst>
        </pc:spChg>
        <pc:spChg chg="mod">
          <ac:chgData name="Faezeh Pour Hashemi" userId="S::s.f.pourhashemi@tilburguniversity.edu::3bdcf530-290b-49cd-96b7-ec91ce170b08" providerId="AD" clId="Web-{F2DC90D5-A8C0-4E30-A1E2-74338D8B9889}" dt="2024-01-25T15:43:11.352" v="47" actId="1076"/>
          <ac:spMkLst>
            <pc:docMk/>
            <pc:sldMk cId="154865215" sldId="305"/>
            <ac:spMk id="9" creationId="{8EB6D7B7-6FF1-8FD4-4FD9-56D0883D33D8}"/>
          </ac:spMkLst>
        </pc:spChg>
        <pc:spChg chg="mod">
          <ac:chgData name="Faezeh Pour Hashemi" userId="S::s.f.pourhashemi@tilburguniversity.edu::3bdcf530-290b-49cd-96b7-ec91ce170b08" providerId="AD" clId="Web-{F2DC90D5-A8C0-4E30-A1E2-74338D8B9889}" dt="2024-01-25T15:44:07.354" v="51" actId="14100"/>
          <ac:spMkLst>
            <pc:docMk/>
            <pc:sldMk cId="154865215" sldId="305"/>
            <ac:spMk id="15" creationId="{7E7BF9D7-2CEA-CB7E-7C6B-3989ECB84CAF}"/>
          </ac:spMkLst>
        </pc:spChg>
        <pc:spChg chg="mod">
          <ac:chgData name="Faezeh Pour Hashemi" userId="S::s.f.pourhashemi@tilburguniversity.edu::3bdcf530-290b-49cd-96b7-ec91ce170b08" providerId="AD" clId="Web-{F2DC90D5-A8C0-4E30-A1E2-74338D8B9889}" dt="2024-01-25T15:43:13.665" v="48" actId="1076"/>
          <ac:spMkLst>
            <pc:docMk/>
            <pc:sldMk cId="154865215" sldId="305"/>
            <ac:spMk id="19" creationId="{D75330D7-652A-203A-73B0-CBE1E2FB33DE}"/>
          </ac:spMkLst>
        </pc:spChg>
        <pc:picChg chg="mod">
          <ac:chgData name="Faezeh Pour Hashemi" userId="S::s.f.pourhashemi@tilburguniversity.edu::3bdcf530-290b-49cd-96b7-ec91ce170b08" providerId="AD" clId="Web-{F2DC90D5-A8C0-4E30-A1E2-74338D8B9889}" dt="2024-01-25T15:56:58.356" v="75" actId="14100"/>
          <ac:picMkLst>
            <pc:docMk/>
            <pc:sldMk cId="154865215" sldId="305"/>
            <ac:picMk id="8" creationId="{118AD6B4-C4B7-5590-B56F-EAB553D61F4F}"/>
          </ac:picMkLst>
        </pc:picChg>
      </pc:sldChg>
      <pc:sldChg chg="addSp delSp modSp mod setBg">
        <pc:chgData name="Faezeh Pour Hashemi" userId="S::s.f.pourhashemi@tilburguniversity.edu::3bdcf530-290b-49cd-96b7-ec91ce170b08" providerId="AD" clId="Web-{F2DC90D5-A8C0-4E30-A1E2-74338D8B9889}" dt="2024-01-25T15:54:38.053" v="68"/>
        <pc:sldMkLst>
          <pc:docMk/>
          <pc:sldMk cId="995237839" sldId="306"/>
        </pc:sldMkLst>
        <pc:spChg chg="mod">
          <ac:chgData name="Faezeh Pour Hashemi" userId="S::s.f.pourhashemi@tilburguniversity.edu::3bdcf530-290b-49cd-96b7-ec91ce170b08" providerId="AD" clId="Web-{F2DC90D5-A8C0-4E30-A1E2-74338D8B9889}" dt="2024-01-25T15:54:38.053" v="68"/>
          <ac:spMkLst>
            <pc:docMk/>
            <pc:sldMk cId="995237839" sldId="306"/>
            <ac:spMk id="2" creationId="{886FDE80-2A18-40CD-1062-407CA7B68F6E}"/>
          </ac:spMkLst>
        </pc:spChg>
        <pc:spChg chg="add del">
          <ac:chgData name="Faezeh Pour Hashemi" userId="S::s.f.pourhashemi@tilburguniversity.edu::3bdcf530-290b-49cd-96b7-ec91ce170b08" providerId="AD" clId="Web-{F2DC90D5-A8C0-4E30-A1E2-74338D8B9889}" dt="2024-01-25T15:54:38.053" v="68"/>
          <ac:spMkLst>
            <pc:docMk/>
            <pc:sldMk cId="995237839" sldId="306"/>
            <ac:spMk id="3" creationId="{9F48D885-2497-6138-0A34-DA5A82CA9F9B}"/>
          </ac:spMkLst>
        </pc:spChg>
        <pc:spChg chg="add mod">
          <ac:chgData name="Faezeh Pour Hashemi" userId="S::s.f.pourhashemi@tilburguniversity.edu::3bdcf530-290b-49cd-96b7-ec91ce170b08" providerId="AD" clId="Web-{F2DC90D5-A8C0-4E30-A1E2-74338D8B9889}" dt="2024-01-25T15:54:38.053" v="68"/>
          <ac:spMkLst>
            <pc:docMk/>
            <pc:sldMk cId="995237839" sldId="306"/>
            <ac:spMk id="4" creationId="{F288B667-DF19-7624-32A1-CB5316A93886}"/>
          </ac:spMkLst>
        </pc:spChg>
        <pc:spChg chg="add del">
          <ac:chgData name="Faezeh Pour Hashemi" userId="S::s.f.pourhashemi@tilburguniversity.edu::3bdcf530-290b-49cd-96b7-ec91ce170b08" providerId="AD" clId="Web-{F2DC90D5-A8C0-4E30-A1E2-74338D8B9889}" dt="2024-01-25T15:54:38.053" v="68"/>
          <ac:spMkLst>
            <pc:docMk/>
            <pc:sldMk cId="995237839" sldId="306"/>
            <ac:spMk id="10" creationId="{0671A8AE-40A1-4631-A6B8-581AFF065482}"/>
          </ac:spMkLst>
        </pc:spChg>
        <pc:spChg chg="add del">
          <ac:chgData name="Faezeh Pour Hashemi" userId="S::s.f.pourhashemi@tilburguniversity.edu::3bdcf530-290b-49cd-96b7-ec91ce170b08" providerId="AD" clId="Web-{F2DC90D5-A8C0-4E30-A1E2-74338D8B9889}" dt="2024-01-25T15:54:38.053" v="68"/>
          <ac:spMkLst>
            <pc:docMk/>
            <pc:sldMk cId="995237839" sldId="306"/>
            <ac:spMk id="12" creationId="{AB58EF07-17C2-48CF-ABB0-EEF1F17CB8F0}"/>
          </ac:spMkLst>
        </pc:spChg>
        <pc:spChg chg="add del">
          <ac:chgData name="Faezeh Pour Hashemi" userId="S::s.f.pourhashemi@tilburguniversity.edu::3bdcf530-290b-49cd-96b7-ec91ce170b08" providerId="AD" clId="Web-{F2DC90D5-A8C0-4E30-A1E2-74338D8B9889}" dt="2024-01-25T15:54:38.053" v="68"/>
          <ac:spMkLst>
            <pc:docMk/>
            <pc:sldMk cId="995237839" sldId="306"/>
            <ac:spMk id="14" creationId="{AF2F604E-43BE-4DC3-B983-E071523364F8}"/>
          </ac:spMkLst>
        </pc:spChg>
        <pc:spChg chg="add del">
          <ac:chgData name="Faezeh Pour Hashemi" userId="S::s.f.pourhashemi@tilburguniversity.edu::3bdcf530-290b-49cd-96b7-ec91ce170b08" providerId="AD" clId="Web-{F2DC90D5-A8C0-4E30-A1E2-74338D8B9889}" dt="2024-01-25T15:54:38.053" v="68"/>
          <ac:spMkLst>
            <pc:docMk/>
            <pc:sldMk cId="995237839" sldId="306"/>
            <ac:spMk id="16" creationId="{08C9B587-E65E-4B52-B37C-ABEBB6E87928}"/>
          </ac:spMkLst>
        </pc:spChg>
        <pc:picChg chg="add del">
          <ac:chgData name="Faezeh Pour Hashemi" userId="S::s.f.pourhashemi@tilburguniversity.edu::3bdcf530-290b-49cd-96b7-ec91ce170b08" providerId="AD" clId="Web-{F2DC90D5-A8C0-4E30-A1E2-74338D8B9889}" dt="2024-01-25T15:54:38.053" v="68"/>
          <ac:picMkLst>
            <pc:docMk/>
            <pc:sldMk cId="995237839" sldId="306"/>
            <ac:picMk id="6" creationId="{EF4DC3D8-2D14-2934-2DBA-2358F19F5A4D}"/>
          </ac:picMkLst>
        </pc:picChg>
      </pc:sldChg>
    </pc:docChg>
  </pc:docChgLst>
  <pc:docChgLst>
    <pc:chgData name="Evy van Weelden" userId="S::e.vanweelden@tilburguniversity.edu::1c206954-7639-42c9-b11b-2bec84b862d9" providerId="AD" clId="Web-{8AF40FED-0546-429A-8606-7CC7FA0CB060}"/>
    <pc:docChg chg="modSld">
      <pc:chgData name="Evy van Weelden" userId="S::e.vanweelden@tilburguniversity.edu::1c206954-7639-42c9-b11b-2bec84b862d9" providerId="AD" clId="Web-{8AF40FED-0546-429A-8606-7CC7FA0CB060}" dt="2024-01-26T09:28:35.618" v="3"/>
      <pc:docMkLst>
        <pc:docMk/>
      </pc:docMkLst>
      <pc:sldChg chg="addSp modSp">
        <pc:chgData name="Evy van Weelden" userId="S::e.vanweelden@tilburguniversity.edu::1c206954-7639-42c9-b11b-2bec84b862d9" providerId="AD" clId="Web-{8AF40FED-0546-429A-8606-7CC7FA0CB060}" dt="2024-01-26T09:28:35.618" v="3"/>
        <pc:sldMkLst>
          <pc:docMk/>
          <pc:sldMk cId="3171276956" sldId="263"/>
        </pc:sldMkLst>
        <pc:spChg chg="add mod">
          <ac:chgData name="Evy van Weelden" userId="S::e.vanweelden@tilburguniversity.edu::1c206954-7639-42c9-b11b-2bec84b862d9" providerId="AD" clId="Web-{8AF40FED-0546-429A-8606-7CC7FA0CB060}" dt="2024-01-26T09:28:35.618" v="3"/>
          <ac:spMkLst>
            <pc:docMk/>
            <pc:sldMk cId="3171276956" sldId="263"/>
            <ac:spMk id="13" creationId="{B0AB2610-96B8-324F-AEBD-C88BD0C7C4C0}"/>
          </ac:spMkLst>
        </pc:spChg>
      </pc:sldChg>
    </pc:docChg>
  </pc:docChgLst>
  <pc:docChgLst>
    <pc:chgData name="Evy van Weelden" userId="S::e.vanweelden@tilburguniversity.edu::1c206954-7639-42c9-b11b-2bec84b862d9" providerId="AD" clId="Web-{82AF0E96-DCCD-435E-92FB-F3D85A58B5FC}"/>
    <pc:docChg chg="addSld modSld">
      <pc:chgData name="Evy van Weelden" userId="S::e.vanweelden@tilburguniversity.edu::1c206954-7639-42c9-b11b-2bec84b862d9" providerId="AD" clId="Web-{82AF0E96-DCCD-435E-92FB-F3D85A58B5FC}" dt="2024-01-10T09:59:47.525" v="68"/>
      <pc:docMkLst>
        <pc:docMk/>
      </pc:docMkLst>
      <pc:sldChg chg="modSp">
        <pc:chgData name="Evy van Weelden" userId="S::e.vanweelden@tilburguniversity.edu::1c206954-7639-42c9-b11b-2bec84b862d9" providerId="AD" clId="Web-{82AF0E96-DCCD-435E-92FB-F3D85A58B5FC}" dt="2024-01-10T09:59:20.773" v="63" actId="20577"/>
        <pc:sldMkLst>
          <pc:docMk/>
          <pc:sldMk cId="1972391343" sldId="259"/>
        </pc:sldMkLst>
        <pc:spChg chg="mod">
          <ac:chgData name="Evy van Weelden" userId="S::e.vanweelden@tilburguniversity.edu::1c206954-7639-42c9-b11b-2bec84b862d9" providerId="AD" clId="Web-{82AF0E96-DCCD-435E-92FB-F3D85A58B5FC}" dt="2024-01-10T09:59:20.773" v="63" actId="20577"/>
          <ac:spMkLst>
            <pc:docMk/>
            <pc:sldMk cId="1972391343" sldId="259"/>
            <ac:spMk id="4" creationId="{8BBF4096-8E98-A438-77DA-C585CB378B8D}"/>
          </ac:spMkLst>
        </pc:spChg>
      </pc:sldChg>
      <pc:sldChg chg="addSp modSp new mod setBg">
        <pc:chgData name="Evy van Weelden" userId="S::e.vanweelden@tilburguniversity.edu::1c206954-7639-42c9-b11b-2bec84b862d9" providerId="AD" clId="Web-{82AF0E96-DCCD-435E-92FB-F3D85A58B5FC}" dt="2024-01-10T09:59:47.525" v="68"/>
        <pc:sldMkLst>
          <pc:docMk/>
          <pc:sldMk cId="4196067213" sldId="261"/>
        </pc:sldMkLst>
        <pc:spChg chg="mod">
          <ac:chgData name="Evy van Weelden" userId="S::e.vanweelden@tilburguniversity.edu::1c206954-7639-42c9-b11b-2bec84b862d9" providerId="AD" clId="Web-{82AF0E96-DCCD-435E-92FB-F3D85A58B5FC}" dt="2024-01-10T09:59:47.525" v="68"/>
          <ac:spMkLst>
            <pc:docMk/>
            <pc:sldMk cId="4196067213" sldId="261"/>
            <ac:spMk id="2" creationId="{00A11368-6924-9865-53B5-C877FAB3FE7D}"/>
          </ac:spMkLst>
        </pc:spChg>
        <pc:spChg chg="mod">
          <ac:chgData name="Evy van Weelden" userId="S::e.vanweelden@tilburguniversity.edu::1c206954-7639-42c9-b11b-2bec84b862d9" providerId="AD" clId="Web-{82AF0E96-DCCD-435E-92FB-F3D85A58B5FC}" dt="2024-01-10T09:59:47.525" v="68"/>
          <ac:spMkLst>
            <pc:docMk/>
            <pc:sldMk cId="4196067213" sldId="261"/>
            <ac:spMk id="3" creationId="{3B145CCE-0068-F686-0854-C06E89DB81AB}"/>
          </ac:spMkLst>
        </pc:spChg>
        <pc:spChg chg="add">
          <ac:chgData name="Evy van Weelden" userId="S::e.vanweelden@tilburguniversity.edu::1c206954-7639-42c9-b11b-2bec84b862d9" providerId="AD" clId="Web-{82AF0E96-DCCD-435E-92FB-F3D85A58B5FC}" dt="2024-01-10T09:59:47.525" v="68"/>
          <ac:spMkLst>
            <pc:docMk/>
            <pc:sldMk cId="4196067213" sldId="261"/>
            <ac:spMk id="8" creationId="{DAF1966E-FD40-4A4A-B61B-C4DF7FA05F06}"/>
          </ac:spMkLst>
        </pc:spChg>
        <pc:spChg chg="add">
          <ac:chgData name="Evy van Weelden" userId="S::e.vanweelden@tilburguniversity.edu::1c206954-7639-42c9-b11b-2bec84b862d9" providerId="AD" clId="Web-{82AF0E96-DCCD-435E-92FB-F3D85A58B5FC}" dt="2024-01-10T09:59:47.525" v="68"/>
          <ac:spMkLst>
            <pc:docMk/>
            <pc:sldMk cId="4196067213" sldId="261"/>
            <ac:spMk id="10" creationId="{047BFA19-D45E-416B-A404-7AF2F3F27017}"/>
          </ac:spMkLst>
        </pc:spChg>
        <pc:spChg chg="add">
          <ac:chgData name="Evy van Weelden" userId="S::e.vanweelden@tilburguniversity.edu::1c206954-7639-42c9-b11b-2bec84b862d9" providerId="AD" clId="Web-{82AF0E96-DCCD-435E-92FB-F3D85A58B5FC}" dt="2024-01-10T09:59:47.525" v="68"/>
          <ac:spMkLst>
            <pc:docMk/>
            <pc:sldMk cId="4196067213" sldId="261"/>
            <ac:spMk id="12" creationId="{8E0105E7-23DB-4CF2-8258-FF47C7620F6E}"/>
          </ac:spMkLst>
        </pc:spChg>
        <pc:spChg chg="add">
          <ac:chgData name="Evy van Weelden" userId="S::e.vanweelden@tilburguniversity.edu::1c206954-7639-42c9-b11b-2bec84b862d9" providerId="AD" clId="Web-{82AF0E96-DCCD-435E-92FB-F3D85A58B5FC}" dt="2024-01-10T09:59:47.525" v="68"/>
          <ac:spMkLst>
            <pc:docMk/>
            <pc:sldMk cId="4196067213" sldId="261"/>
            <ac:spMk id="14" creationId="{074B4F7D-14B2-478B-8BF5-01E4E0C5D263}"/>
          </ac:spMkLst>
        </pc:spChg>
      </pc:sldChg>
    </pc:docChg>
  </pc:docChgLst>
  <pc:docChgLst>
    <pc:chgData name="Mohammad Ali Mousavi" userId="S::s.m.a.mousavi@tilburguniversity.edu::fda37bdc-79c3-467f-931b-5b25d6f3ef31" providerId="AD" clId="Web-{4CA23AA3-3D55-44F0-AAA9-D10AF8EABE14}"/>
    <pc:docChg chg="modSld">
      <pc:chgData name="Mohammad Ali Mousavi" userId="S::s.m.a.mousavi@tilburguniversity.edu::fda37bdc-79c3-467f-931b-5b25d6f3ef31" providerId="AD" clId="Web-{4CA23AA3-3D55-44F0-AAA9-D10AF8EABE14}" dt="2024-01-15T09:09:09.227" v="0" actId="1076"/>
      <pc:docMkLst>
        <pc:docMk/>
      </pc:docMkLst>
      <pc:sldChg chg="modSp">
        <pc:chgData name="Mohammad Ali Mousavi" userId="S::s.m.a.mousavi@tilburguniversity.edu::fda37bdc-79c3-467f-931b-5b25d6f3ef31" providerId="AD" clId="Web-{4CA23AA3-3D55-44F0-AAA9-D10AF8EABE14}" dt="2024-01-15T09:09:09.227" v="0" actId="1076"/>
        <pc:sldMkLst>
          <pc:docMk/>
          <pc:sldMk cId="2556012687" sldId="284"/>
        </pc:sldMkLst>
        <pc:picChg chg="mod">
          <ac:chgData name="Mohammad Ali Mousavi" userId="S::s.m.a.mousavi@tilburguniversity.edu::fda37bdc-79c3-467f-931b-5b25d6f3ef31" providerId="AD" clId="Web-{4CA23AA3-3D55-44F0-AAA9-D10AF8EABE14}" dt="2024-01-15T09:09:09.227" v="0" actId="1076"/>
          <ac:picMkLst>
            <pc:docMk/>
            <pc:sldMk cId="2556012687" sldId="284"/>
            <ac:picMk id="3" creationId="{B5B70E28-BE79-566E-B2DC-FFA36B1EDD30}"/>
          </ac:picMkLst>
        </pc:picChg>
      </pc:sldChg>
    </pc:docChg>
  </pc:docChgLst>
  <pc:docChgLst>
    <pc:chgData name="Evy van Weelden" userId="S::e.vanweelden@tilburguniversity.edu::1c206954-7639-42c9-b11b-2bec84b862d9" providerId="AD" clId="Web-{DDC04515-CA17-4696-AF11-259396A0F48B}"/>
    <pc:docChg chg="modSld">
      <pc:chgData name="Evy van Weelden" userId="S::e.vanweelden@tilburguniversity.edu::1c206954-7639-42c9-b11b-2bec84b862d9" providerId="AD" clId="Web-{DDC04515-CA17-4696-AF11-259396A0F48B}" dt="2024-01-25T20:22:49.943" v="2" actId="1076"/>
      <pc:docMkLst>
        <pc:docMk/>
      </pc:docMkLst>
      <pc:sldChg chg="modSp">
        <pc:chgData name="Evy van Weelden" userId="S::e.vanweelden@tilburguniversity.edu::1c206954-7639-42c9-b11b-2bec84b862d9" providerId="AD" clId="Web-{DDC04515-CA17-4696-AF11-259396A0F48B}" dt="2024-01-25T20:22:49.943" v="2" actId="1076"/>
        <pc:sldMkLst>
          <pc:docMk/>
          <pc:sldMk cId="3171276956" sldId="263"/>
        </pc:sldMkLst>
        <pc:spChg chg="mod">
          <ac:chgData name="Evy van Weelden" userId="S::e.vanweelden@tilburguniversity.edu::1c206954-7639-42c9-b11b-2bec84b862d9" providerId="AD" clId="Web-{DDC04515-CA17-4696-AF11-259396A0F48B}" dt="2024-01-25T20:22:49.943" v="2" actId="1076"/>
          <ac:spMkLst>
            <pc:docMk/>
            <pc:sldMk cId="3171276956" sldId="263"/>
            <ac:spMk id="9" creationId="{12716204-C1F9-E977-3FA8-9EA99777E6D1}"/>
          </ac:spMkLst>
        </pc:spChg>
      </pc:sldChg>
    </pc:docChg>
  </pc:docChgLst>
  <pc:docChgLst>
    <pc:chgData name="Faezeh Pour Hashemi" userId="S::s.f.pourhashemi@tilburguniversity.edu::3bdcf530-290b-49cd-96b7-ec91ce170b08" providerId="AD" clId="Web-{0497D9E4-D28E-4C42-9275-0440C2AE51B7}"/>
    <pc:docChg chg="delSld sldOrd">
      <pc:chgData name="Faezeh Pour Hashemi" userId="S::s.f.pourhashemi@tilburguniversity.edu::3bdcf530-290b-49cd-96b7-ec91ce170b08" providerId="AD" clId="Web-{0497D9E4-D28E-4C42-9275-0440C2AE51B7}" dt="2024-01-25T16:46:47.491" v="2"/>
      <pc:docMkLst>
        <pc:docMk/>
      </pc:docMkLst>
      <pc:sldChg chg="ord">
        <pc:chgData name="Faezeh Pour Hashemi" userId="S::s.f.pourhashemi@tilburguniversity.edu::3bdcf530-290b-49cd-96b7-ec91ce170b08" providerId="AD" clId="Web-{0497D9E4-D28E-4C42-9275-0440C2AE51B7}" dt="2024-01-25T16:46:47.491" v="2"/>
        <pc:sldMkLst>
          <pc:docMk/>
          <pc:sldMk cId="1972391343" sldId="259"/>
        </pc:sldMkLst>
      </pc:sldChg>
      <pc:sldChg chg="ord">
        <pc:chgData name="Faezeh Pour Hashemi" userId="S::s.f.pourhashemi@tilburguniversity.edu::3bdcf530-290b-49cd-96b7-ec91ce170b08" providerId="AD" clId="Web-{0497D9E4-D28E-4C42-9275-0440C2AE51B7}" dt="2024-01-25T16:46:39.772" v="0"/>
        <pc:sldMkLst>
          <pc:docMk/>
          <pc:sldMk cId="2304395857" sldId="260"/>
        </pc:sldMkLst>
      </pc:sldChg>
      <pc:sldChg chg="del">
        <pc:chgData name="Faezeh Pour Hashemi" userId="S::s.f.pourhashemi@tilburguniversity.edu::3bdcf530-290b-49cd-96b7-ec91ce170b08" providerId="AD" clId="Web-{0497D9E4-D28E-4C42-9275-0440C2AE51B7}" dt="2024-01-25T16:46:44.756" v="1"/>
        <pc:sldMkLst>
          <pc:docMk/>
          <pc:sldMk cId="995237839" sldId="306"/>
        </pc:sldMkLst>
      </pc:sldChg>
    </pc:docChg>
  </pc:docChgLst>
  <pc:docChgLst>
    <pc:chgData name="Mohammad Ali Mousavi" userId="S::s.m.a.mousavi@tilburguniversity.edu::fda37bdc-79c3-467f-931b-5b25d6f3ef31" providerId="AD" clId="Web-{5F956FB5-5A1F-4222-B99E-7C528B2A103B}"/>
    <pc:docChg chg="modSld">
      <pc:chgData name="Mohammad Ali Mousavi" userId="S::s.m.a.mousavi@tilburguniversity.edu::fda37bdc-79c3-467f-931b-5b25d6f3ef31" providerId="AD" clId="Web-{5F956FB5-5A1F-4222-B99E-7C528B2A103B}" dt="2024-01-17T12:20:14.493" v="12" actId="20577"/>
      <pc:docMkLst>
        <pc:docMk/>
      </pc:docMkLst>
      <pc:sldChg chg="modSp">
        <pc:chgData name="Mohammad Ali Mousavi" userId="S::s.m.a.mousavi@tilburguniversity.edu::fda37bdc-79c3-467f-931b-5b25d6f3ef31" providerId="AD" clId="Web-{5F956FB5-5A1F-4222-B99E-7C528B2A103B}" dt="2024-01-17T12:20:14.493" v="12" actId="20577"/>
        <pc:sldMkLst>
          <pc:docMk/>
          <pc:sldMk cId="3465408944" sldId="276"/>
        </pc:sldMkLst>
        <pc:spChg chg="mod">
          <ac:chgData name="Mohammad Ali Mousavi" userId="S::s.m.a.mousavi@tilburguniversity.edu::fda37bdc-79c3-467f-931b-5b25d6f3ef31" providerId="AD" clId="Web-{5F956FB5-5A1F-4222-B99E-7C528B2A103B}" dt="2024-01-17T12:20:14.493" v="12" actId="20577"/>
          <ac:spMkLst>
            <pc:docMk/>
            <pc:sldMk cId="3465408944" sldId="276"/>
            <ac:spMk id="3" creationId="{1BC9460C-75C8-101C-1B47-A2351928ED4F}"/>
          </ac:spMkLst>
        </pc:spChg>
      </pc:sldChg>
      <pc:sldChg chg="modSp">
        <pc:chgData name="Mohammad Ali Mousavi" userId="S::s.m.a.mousavi@tilburguniversity.edu::fda37bdc-79c3-467f-931b-5b25d6f3ef31" providerId="AD" clId="Web-{5F956FB5-5A1F-4222-B99E-7C528B2A103B}" dt="2024-01-17T12:16:34.328" v="3" actId="1076"/>
        <pc:sldMkLst>
          <pc:docMk/>
          <pc:sldMk cId="1331114280" sldId="285"/>
        </pc:sldMkLst>
        <pc:picChg chg="mod">
          <ac:chgData name="Mohammad Ali Mousavi" userId="S::s.m.a.mousavi@tilburguniversity.edu::fda37bdc-79c3-467f-931b-5b25d6f3ef31" providerId="AD" clId="Web-{5F956FB5-5A1F-4222-B99E-7C528B2A103B}" dt="2024-01-17T12:16:34.328" v="3" actId="1076"/>
          <ac:picMkLst>
            <pc:docMk/>
            <pc:sldMk cId="1331114280" sldId="285"/>
            <ac:picMk id="4" creationId="{7CCC7A76-19AA-5055-8CFA-D23CAA5C81F5}"/>
          </ac:picMkLst>
        </pc:picChg>
      </pc:sldChg>
    </pc:docChg>
  </pc:docChgLst>
  <pc:docChgLst>
    <pc:chgData name="Faezeh Pour Hashemi" userId="S::s.f.pourhashemi@tilburguniversity.edu::3bdcf530-290b-49cd-96b7-ec91ce170b08" providerId="AD" clId="Web-{235B8793-F113-4CA2-A5C6-AB7FCC99E68D}"/>
    <pc:docChg chg="modSld">
      <pc:chgData name="Faezeh Pour Hashemi" userId="S::s.f.pourhashemi@tilburguniversity.edu::3bdcf530-290b-49cd-96b7-ec91ce170b08" providerId="AD" clId="Web-{235B8793-F113-4CA2-A5C6-AB7FCC99E68D}" dt="2024-01-25T11:42:52.635" v="3" actId="20577"/>
      <pc:docMkLst>
        <pc:docMk/>
      </pc:docMkLst>
      <pc:sldChg chg="modSp">
        <pc:chgData name="Faezeh Pour Hashemi" userId="S::s.f.pourhashemi@tilburguniversity.edu::3bdcf530-290b-49cd-96b7-ec91ce170b08" providerId="AD" clId="Web-{235B8793-F113-4CA2-A5C6-AB7FCC99E68D}" dt="2024-01-25T11:42:52.635" v="3" actId="20577"/>
        <pc:sldMkLst>
          <pc:docMk/>
          <pc:sldMk cId="154865215" sldId="305"/>
        </pc:sldMkLst>
        <pc:spChg chg="mod">
          <ac:chgData name="Faezeh Pour Hashemi" userId="S::s.f.pourhashemi@tilburguniversity.edu::3bdcf530-290b-49cd-96b7-ec91ce170b08" providerId="AD" clId="Web-{235B8793-F113-4CA2-A5C6-AB7FCC99E68D}" dt="2024-01-25T11:42:52.635" v="3" actId="20577"/>
          <ac:spMkLst>
            <pc:docMk/>
            <pc:sldMk cId="154865215" sldId="305"/>
            <ac:spMk id="6" creationId="{81E4954F-995B-EA00-7452-8FCCBE09E33D}"/>
          </ac:spMkLst>
        </pc:spChg>
      </pc:sldChg>
    </pc:docChg>
  </pc:docChgLst>
  <pc:docChgLst>
    <pc:chgData name="Mohammad Ali Mousavi" userId="S::s.m.a.mousavi@tilburguniversity.edu::fda37bdc-79c3-467f-931b-5b25d6f3ef31" providerId="AD" clId="Web-{730E5AEF-8343-4548-B1B0-B157162A7264}"/>
    <pc:docChg chg="addSld delSld modSld">
      <pc:chgData name="Mohammad Ali Mousavi" userId="S::s.m.a.mousavi@tilburguniversity.edu::fda37bdc-79c3-467f-931b-5b25d6f3ef31" providerId="AD" clId="Web-{730E5AEF-8343-4548-B1B0-B157162A7264}" dt="2024-01-17T11:05:07.742" v="818" actId="20577"/>
      <pc:docMkLst>
        <pc:docMk/>
      </pc:docMkLst>
      <pc:sldChg chg="modSp">
        <pc:chgData name="Mohammad Ali Mousavi" userId="S::s.m.a.mousavi@tilburguniversity.edu::fda37bdc-79c3-467f-931b-5b25d6f3ef31" providerId="AD" clId="Web-{730E5AEF-8343-4548-B1B0-B157162A7264}" dt="2024-01-17T11:02:39.749" v="778" actId="20577"/>
        <pc:sldMkLst>
          <pc:docMk/>
          <pc:sldMk cId="2662408314" sldId="273"/>
        </pc:sldMkLst>
        <pc:spChg chg="mod">
          <ac:chgData name="Mohammad Ali Mousavi" userId="S::s.m.a.mousavi@tilburguniversity.edu::fda37bdc-79c3-467f-931b-5b25d6f3ef31" providerId="AD" clId="Web-{730E5AEF-8343-4548-B1B0-B157162A7264}" dt="2024-01-17T11:01:57.357" v="735" actId="20577"/>
          <ac:spMkLst>
            <pc:docMk/>
            <pc:sldMk cId="2662408314" sldId="273"/>
            <ac:spMk id="2" creationId="{1B69D103-D699-9817-5D36-D2FB70C7FAB2}"/>
          </ac:spMkLst>
        </pc:spChg>
        <pc:spChg chg="mod">
          <ac:chgData name="Mohammad Ali Mousavi" userId="S::s.m.a.mousavi@tilburguniversity.edu::fda37bdc-79c3-467f-931b-5b25d6f3ef31" providerId="AD" clId="Web-{730E5AEF-8343-4548-B1B0-B157162A7264}" dt="2024-01-17T11:02:39.749" v="778" actId="20577"/>
          <ac:spMkLst>
            <pc:docMk/>
            <pc:sldMk cId="2662408314" sldId="273"/>
            <ac:spMk id="3" creationId="{6ED2D29D-23CC-1E92-275D-644B72BA4334}"/>
          </ac:spMkLst>
        </pc:spChg>
      </pc:sldChg>
      <pc:sldChg chg="del">
        <pc:chgData name="Mohammad Ali Mousavi" userId="S::s.m.a.mousavi@tilburguniversity.edu::fda37bdc-79c3-467f-931b-5b25d6f3ef31" providerId="AD" clId="Web-{730E5AEF-8343-4548-B1B0-B157162A7264}" dt="2024-01-17T10:27:23.903" v="336"/>
        <pc:sldMkLst>
          <pc:docMk/>
          <pc:sldMk cId="4245065435" sldId="274"/>
        </pc:sldMkLst>
      </pc:sldChg>
      <pc:sldChg chg="del">
        <pc:chgData name="Mohammad Ali Mousavi" userId="S::s.m.a.mousavi@tilburguniversity.edu::fda37bdc-79c3-467f-931b-5b25d6f3ef31" providerId="AD" clId="Web-{730E5AEF-8343-4548-B1B0-B157162A7264}" dt="2024-01-17T10:27:24.918" v="337"/>
        <pc:sldMkLst>
          <pc:docMk/>
          <pc:sldMk cId="531091222" sldId="275"/>
        </pc:sldMkLst>
      </pc:sldChg>
      <pc:sldChg chg="modSp">
        <pc:chgData name="Mohammad Ali Mousavi" userId="S::s.m.a.mousavi@tilburguniversity.edu::fda37bdc-79c3-467f-931b-5b25d6f3ef31" providerId="AD" clId="Web-{730E5AEF-8343-4548-B1B0-B157162A7264}" dt="2024-01-17T10:07:57.434" v="55" actId="20577"/>
        <pc:sldMkLst>
          <pc:docMk/>
          <pc:sldMk cId="1331114280" sldId="285"/>
        </pc:sldMkLst>
        <pc:spChg chg="mod">
          <ac:chgData name="Mohammad Ali Mousavi" userId="S::s.m.a.mousavi@tilburguniversity.edu::fda37bdc-79c3-467f-931b-5b25d6f3ef31" providerId="AD" clId="Web-{730E5AEF-8343-4548-B1B0-B157162A7264}" dt="2024-01-17T10:07:57.434" v="55" actId="20577"/>
          <ac:spMkLst>
            <pc:docMk/>
            <pc:sldMk cId="1331114280" sldId="285"/>
            <ac:spMk id="5" creationId="{C802B48A-DCFB-1D95-0057-53ACF2CCFA5D}"/>
          </ac:spMkLst>
        </pc:spChg>
      </pc:sldChg>
      <pc:sldChg chg="addSp delSp modSp">
        <pc:chgData name="Mohammad Ali Mousavi" userId="S::s.m.a.mousavi@tilburguniversity.edu::fda37bdc-79c3-467f-931b-5b25d6f3ef31" providerId="AD" clId="Web-{730E5AEF-8343-4548-B1B0-B157162A7264}" dt="2024-01-17T10:24:07.470" v="308" actId="1076"/>
        <pc:sldMkLst>
          <pc:docMk/>
          <pc:sldMk cId="775572137" sldId="286"/>
        </pc:sldMkLst>
        <pc:spChg chg="add del mod">
          <ac:chgData name="Mohammad Ali Mousavi" userId="S::s.m.a.mousavi@tilburguniversity.edu::fda37bdc-79c3-467f-931b-5b25d6f3ef31" providerId="AD" clId="Web-{730E5AEF-8343-4548-B1B0-B157162A7264}" dt="2024-01-17T10:21:24.993" v="266"/>
          <ac:spMkLst>
            <pc:docMk/>
            <pc:sldMk cId="775572137" sldId="286"/>
            <ac:spMk id="3" creationId="{95BAC216-2744-CE02-067D-5099D7A815F5}"/>
          </ac:spMkLst>
        </pc:spChg>
        <pc:spChg chg="del">
          <ac:chgData name="Mohammad Ali Mousavi" userId="S::s.m.a.mousavi@tilburguniversity.edu::fda37bdc-79c3-467f-931b-5b25d6f3ef31" providerId="AD" clId="Web-{730E5AEF-8343-4548-B1B0-B157162A7264}" dt="2024-01-17T10:08:45.796" v="57"/>
          <ac:spMkLst>
            <pc:docMk/>
            <pc:sldMk cId="775572137" sldId="286"/>
            <ac:spMk id="5" creationId="{F788E60E-1C47-05D3-AEE1-62DF11D01EF0}"/>
          </ac:spMkLst>
        </pc:spChg>
        <pc:spChg chg="del mod">
          <ac:chgData name="Mohammad Ali Mousavi" userId="S::s.m.a.mousavi@tilburguniversity.edu::fda37bdc-79c3-467f-931b-5b25d6f3ef31" providerId="AD" clId="Web-{730E5AEF-8343-4548-B1B0-B157162A7264}" dt="2024-01-17T10:21:04.429" v="259"/>
          <ac:spMkLst>
            <pc:docMk/>
            <pc:sldMk cId="775572137" sldId="286"/>
            <ac:spMk id="6" creationId="{F23C8710-5B43-179D-4175-E3D74BA1CE3E}"/>
          </ac:spMkLst>
        </pc:spChg>
        <pc:spChg chg="add mod">
          <ac:chgData name="Mohammad Ali Mousavi" userId="S::s.m.a.mousavi@tilburguniversity.edu::fda37bdc-79c3-467f-931b-5b25d6f3ef31" providerId="AD" clId="Web-{730E5AEF-8343-4548-B1B0-B157162A7264}" dt="2024-01-17T10:21:44.291" v="282" actId="20577"/>
          <ac:spMkLst>
            <pc:docMk/>
            <pc:sldMk cId="775572137" sldId="286"/>
            <ac:spMk id="9" creationId="{533137EF-B259-A109-DE7B-9B556786A9D5}"/>
          </ac:spMkLst>
        </pc:spChg>
        <pc:spChg chg="add mod">
          <ac:chgData name="Mohammad Ali Mousavi" userId="S::s.m.a.mousavi@tilburguniversity.edu::fda37bdc-79c3-467f-931b-5b25d6f3ef31" providerId="AD" clId="Web-{730E5AEF-8343-4548-B1B0-B157162A7264}" dt="2024-01-17T10:22:28.512" v="290"/>
          <ac:spMkLst>
            <pc:docMk/>
            <pc:sldMk cId="775572137" sldId="286"/>
            <ac:spMk id="10" creationId="{43F0B1B2-A3FC-0BC9-24EA-2FED9C38F82B}"/>
          </ac:spMkLst>
        </pc:spChg>
        <pc:spChg chg="add mod">
          <ac:chgData name="Mohammad Ali Mousavi" userId="S::s.m.a.mousavi@tilburguniversity.edu::fda37bdc-79c3-467f-931b-5b25d6f3ef31" providerId="AD" clId="Web-{730E5AEF-8343-4548-B1B0-B157162A7264}" dt="2024-01-17T10:22:50.248" v="293"/>
          <ac:spMkLst>
            <pc:docMk/>
            <pc:sldMk cId="775572137" sldId="286"/>
            <ac:spMk id="11" creationId="{6466982A-1BF4-833A-0369-F9168A91F59B}"/>
          </ac:spMkLst>
        </pc:spChg>
        <pc:spChg chg="add mod">
          <ac:chgData name="Mohammad Ali Mousavi" userId="S::s.m.a.mousavi@tilburguniversity.edu::fda37bdc-79c3-467f-931b-5b25d6f3ef31" providerId="AD" clId="Web-{730E5AEF-8343-4548-B1B0-B157162A7264}" dt="2024-01-17T10:23:17.093" v="299" actId="20577"/>
          <ac:spMkLst>
            <pc:docMk/>
            <pc:sldMk cId="775572137" sldId="286"/>
            <ac:spMk id="12" creationId="{7ABFE038-8713-2BFF-ADA1-E790DCC1CC05}"/>
          </ac:spMkLst>
        </pc:spChg>
        <pc:spChg chg="add del">
          <ac:chgData name="Mohammad Ali Mousavi" userId="S::s.m.a.mousavi@tilburguniversity.edu::fda37bdc-79c3-467f-931b-5b25d6f3ef31" providerId="AD" clId="Web-{730E5AEF-8343-4548-B1B0-B157162A7264}" dt="2024-01-17T10:23:24.296" v="301"/>
          <ac:spMkLst>
            <pc:docMk/>
            <pc:sldMk cId="775572137" sldId="286"/>
            <ac:spMk id="13" creationId="{2D97E77E-2B50-2FB3-4C4E-9D9DF83B410B}"/>
          </ac:spMkLst>
        </pc:spChg>
        <pc:spChg chg="add mod">
          <ac:chgData name="Mohammad Ali Mousavi" userId="S::s.m.a.mousavi@tilburguniversity.edu::fda37bdc-79c3-467f-931b-5b25d6f3ef31" providerId="AD" clId="Web-{730E5AEF-8343-4548-B1B0-B157162A7264}" dt="2024-01-17T10:24:07.470" v="308" actId="1076"/>
          <ac:spMkLst>
            <pc:docMk/>
            <pc:sldMk cId="775572137" sldId="286"/>
            <ac:spMk id="14" creationId="{306E45FD-651E-6A59-4ABF-A6D43451537C}"/>
          </ac:spMkLst>
        </pc:spChg>
        <pc:picChg chg="del mod">
          <ac:chgData name="Mohammad Ali Mousavi" userId="S::s.m.a.mousavi@tilburguniversity.edu::fda37bdc-79c3-467f-931b-5b25d6f3ef31" providerId="AD" clId="Web-{730E5AEF-8343-4548-B1B0-B157162A7264}" dt="2024-01-17T10:20:39.319" v="252"/>
          <ac:picMkLst>
            <pc:docMk/>
            <pc:sldMk cId="775572137" sldId="286"/>
            <ac:picMk id="4" creationId="{A2604FF1-A700-7002-CBAF-8C29374C4DAC}"/>
          </ac:picMkLst>
        </pc:picChg>
        <pc:picChg chg="add mod">
          <ac:chgData name="Mohammad Ali Mousavi" userId="S::s.m.a.mousavi@tilburguniversity.edu::fda37bdc-79c3-467f-931b-5b25d6f3ef31" providerId="AD" clId="Web-{730E5AEF-8343-4548-B1B0-B157162A7264}" dt="2024-01-17T10:21:48.354" v="283" actId="1076"/>
          <ac:picMkLst>
            <pc:docMk/>
            <pc:sldMk cId="775572137" sldId="286"/>
            <ac:picMk id="7" creationId="{4CB24C69-FCA2-6DDB-B813-7DD7660E8046}"/>
          </ac:picMkLst>
        </pc:picChg>
      </pc:sldChg>
      <pc:sldChg chg="modSp">
        <pc:chgData name="Mohammad Ali Mousavi" userId="S::s.m.a.mousavi@tilburguniversity.edu::fda37bdc-79c3-467f-931b-5b25d6f3ef31" providerId="AD" clId="Web-{730E5AEF-8343-4548-B1B0-B157162A7264}" dt="2024-01-17T11:05:07.742" v="818" actId="20577"/>
        <pc:sldMkLst>
          <pc:docMk/>
          <pc:sldMk cId="2302568435" sldId="293"/>
        </pc:sldMkLst>
        <pc:spChg chg="mod">
          <ac:chgData name="Mohammad Ali Mousavi" userId="S::s.m.a.mousavi@tilburguniversity.edu::fda37bdc-79c3-467f-931b-5b25d6f3ef31" providerId="AD" clId="Web-{730E5AEF-8343-4548-B1B0-B157162A7264}" dt="2024-01-17T10:28:25.109" v="372" actId="20577"/>
          <ac:spMkLst>
            <pc:docMk/>
            <pc:sldMk cId="2302568435" sldId="293"/>
            <ac:spMk id="2" creationId="{FFE10CA3-AFFD-9BC8-A91F-15C88A6C699F}"/>
          </ac:spMkLst>
        </pc:spChg>
        <pc:spChg chg="mod">
          <ac:chgData name="Mohammad Ali Mousavi" userId="S::s.m.a.mousavi@tilburguniversity.edu::fda37bdc-79c3-467f-931b-5b25d6f3ef31" providerId="AD" clId="Web-{730E5AEF-8343-4548-B1B0-B157162A7264}" dt="2024-01-17T11:05:07.742" v="818" actId="20577"/>
          <ac:spMkLst>
            <pc:docMk/>
            <pc:sldMk cId="2302568435" sldId="293"/>
            <ac:spMk id="3" creationId="{9E9FB5C8-2E54-8E00-EB2B-D7BEA6F36E2B}"/>
          </ac:spMkLst>
        </pc:spChg>
      </pc:sldChg>
      <pc:sldChg chg="addSp delSp modSp new">
        <pc:chgData name="Mohammad Ali Mousavi" userId="S::s.m.a.mousavi@tilburguniversity.edu::fda37bdc-79c3-467f-931b-5b25d6f3ef31" providerId="AD" clId="Web-{730E5AEF-8343-4548-B1B0-B157162A7264}" dt="2024-01-17T11:03:03.798" v="785" actId="1076"/>
        <pc:sldMkLst>
          <pc:docMk/>
          <pc:sldMk cId="2516711971" sldId="296"/>
        </pc:sldMkLst>
        <pc:spChg chg="mod">
          <ac:chgData name="Mohammad Ali Mousavi" userId="S::s.m.a.mousavi@tilburguniversity.edu::fda37bdc-79c3-467f-931b-5b25d6f3ef31" providerId="AD" clId="Web-{730E5AEF-8343-4548-B1B0-B157162A7264}" dt="2024-01-17T10:35:25.397" v="431" actId="20577"/>
          <ac:spMkLst>
            <pc:docMk/>
            <pc:sldMk cId="2516711971" sldId="296"/>
            <ac:spMk id="2" creationId="{A2BF1819-D1DE-0DB8-722D-EC05DA23F8D7}"/>
          </ac:spMkLst>
        </pc:spChg>
        <pc:spChg chg="del">
          <ac:chgData name="Mohammad Ali Mousavi" userId="S::s.m.a.mousavi@tilburguniversity.edu::fda37bdc-79c3-467f-931b-5b25d6f3ef31" providerId="AD" clId="Web-{730E5AEF-8343-4548-B1B0-B157162A7264}" dt="2024-01-17T10:35:27.569" v="432"/>
          <ac:spMkLst>
            <pc:docMk/>
            <pc:sldMk cId="2516711971" sldId="296"/>
            <ac:spMk id="3" creationId="{3EBD24F6-C16B-FC5E-4E70-8CA86E3D65ED}"/>
          </ac:spMkLst>
        </pc:spChg>
        <pc:picChg chg="add mod ord">
          <ac:chgData name="Mohammad Ali Mousavi" userId="S::s.m.a.mousavi@tilburguniversity.edu::fda37bdc-79c3-467f-931b-5b25d6f3ef31" providerId="AD" clId="Web-{730E5AEF-8343-4548-B1B0-B157162A7264}" dt="2024-01-17T11:03:03.798" v="785" actId="1076"/>
          <ac:picMkLst>
            <pc:docMk/>
            <pc:sldMk cId="2516711971" sldId="296"/>
            <ac:picMk id="4" creationId="{7093387B-AB0A-364B-3A31-4D927D1CC447}"/>
          </ac:picMkLst>
        </pc:picChg>
      </pc:sldChg>
      <pc:sldChg chg="addSp delSp modSp new">
        <pc:chgData name="Mohammad Ali Mousavi" userId="S::s.m.a.mousavi@tilburguniversity.edu::fda37bdc-79c3-467f-931b-5b25d6f3ef31" providerId="AD" clId="Web-{730E5AEF-8343-4548-B1B0-B157162A7264}" dt="2024-01-17T11:01:16.558" v="727" actId="1076"/>
        <pc:sldMkLst>
          <pc:docMk/>
          <pc:sldMk cId="4140261764" sldId="297"/>
        </pc:sldMkLst>
        <pc:spChg chg="mod">
          <ac:chgData name="Mohammad Ali Mousavi" userId="S::s.m.a.mousavi@tilburguniversity.edu::fda37bdc-79c3-467f-931b-5b25d6f3ef31" providerId="AD" clId="Web-{730E5AEF-8343-4548-B1B0-B157162A7264}" dt="2024-01-17T11:00:53.509" v="723" actId="1076"/>
          <ac:spMkLst>
            <pc:docMk/>
            <pc:sldMk cId="4140261764" sldId="297"/>
            <ac:spMk id="2" creationId="{D0DDEA29-1FF5-C43C-16ED-D7F8574A04BD}"/>
          </ac:spMkLst>
        </pc:spChg>
        <pc:spChg chg="del">
          <ac:chgData name="Mohammad Ali Mousavi" userId="S::s.m.a.mousavi@tilburguniversity.edu::fda37bdc-79c3-467f-931b-5b25d6f3ef31" providerId="AD" clId="Web-{730E5AEF-8343-4548-B1B0-B157162A7264}" dt="2024-01-17T10:59:49.694" v="703"/>
          <ac:spMkLst>
            <pc:docMk/>
            <pc:sldMk cId="4140261764" sldId="297"/>
            <ac:spMk id="3" creationId="{7BFD57D6-EDD0-BE1A-1EC5-F65CE6B10E48}"/>
          </ac:spMkLst>
        </pc:spChg>
        <pc:spChg chg="add mod">
          <ac:chgData name="Mohammad Ali Mousavi" userId="S::s.m.a.mousavi@tilburguniversity.edu::fda37bdc-79c3-467f-931b-5b25d6f3ef31" providerId="AD" clId="Web-{730E5AEF-8343-4548-B1B0-B157162A7264}" dt="2024-01-17T11:01:16.558" v="727" actId="1076"/>
          <ac:spMkLst>
            <pc:docMk/>
            <pc:sldMk cId="4140261764" sldId="297"/>
            <ac:spMk id="5" creationId="{83015FB1-DF51-487A-5271-CC47D2B643CA}"/>
          </ac:spMkLst>
        </pc:spChg>
        <pc:picChg chg="add mod ord">
          <ac:chgData name="Mohammad Ali Mousavi" userId="S::s.m.a.mousavi@tilburguniversity.edu::fda37bdc-79c3-467f-931b-5b25d6f3ef31" providerId="AD" clId="Web-{730E5AEF-8343-4548-B1B0-B157162A7264}" dt="2024-01-17T11:00:49.150" v="722" actId="1076"/>
          <ac:picMkLst>
            <pc:docMk/>
            <pc:sldMk cId="4140261764" sldId="297"/>
            <ac:picMk id="4" creationId="{40A8FC29-F4C7-7E4F-D0B3-E5D10B37D905}"/>
          </ac:picMkLst>
        </pc:picChg>
        <pc:picChg chg="add">
          <ac:chgData name="Mohammad Ali Mousavi" userId="S::s.m.a.mousavi@tilburguniversity.edu::fda37bdc-79c3-467f-931b-5b25d6f3ef31" providerId="AD" clId="Web-{730E5AEF-8343-4548-B1B0-B157162A7264}" dt="2024-01-17T11:00:46.618" v="715"/>
          <ac:picMkLst>
            <pc:docMk/>
            <pc:sldMk cId="4140261764" sldId="297"/>
            <ac:picMk id="7" creationId="{CD291F45-A0F0-AA8F-65E7-BEC4F6D2D23A}"/>
          </ac:picMkLst>
        </pc:picChg>
        <pc:picChg chg="add">
          <ac:chgData name="Mohammad Ali Mousavi" userId="S::s.m.a.mousavi@tilburguniversity.edu::fda37bdc-79c3-467f-931b-5b25d6f3ef31" providerId="AD" clId="Web-{730E5AEF-8343-4548-B1B0-B157162A7264}" dt="2024-01-17T11:00:46.634" v="716"/>
          <ac:picMkLst>
            <pc:docMk/>
            <pc:sldMk cId="4140261764" sldId="297"/>
            <ac:picMk id="9" creationId="{224F62E6-9A55-017F-E869-FB5FFE7F43EF}"/>
          </ac:picMkLst>
        </pc:picChg>
        <pc:picChg chg="add">
          <ac:chgData name="Mohammad Ali Mousavi" userId="S::s.m.a.mousavi@tilburguniversity.edu::fda37bdc-79c3-467f-931b-5b25d6f3ef31" providerId="AD" clId="Web-{730E5AEF-8343-4548-B1B0-B157162A7264}" dt="2024-01-17T11:00:46.650" v="717"/>
          <ac:picMkLst>
            <pc:docMk/>
            <pc:sldMk cId="4140261764" sldId="297"/>
            <ac:picMk id="11" creationId="{51363118-8639-5D22-49A2-A1E87F17676F}"/>
          </ac:picMkLst>
        </pc:picChg>
        <pc:picChg chg="add">
          <ac:chgData name="Mohammad Ali Mousavi" userId="S::s.m.a.mousavi@tilburguniversity.edu::fda37bdc-79c3-467f-931b-5b25d6f3ef31" providerId="AD" clId="Web-{730E5AEF-8343-4548-B1B0-B157162A7264}" dt="2024-01-17T11:00:46.665" v="718"/>
          <ac:picMkLst>
            <pc:docMk/>
            <pc:sldMk cId="4140261764" sldId="297"/>
            <ac:picMk id="13" creationId="{43047F37-EA2A-24C3-DECA-A00F2F5ABA44}"/>
          </ac:picMkLst>
        </pc:picChg>
        <pc:picChg chg="add">
          <ac:chgData name="Mohammad Ali Mousavi" userId="S::s.m.a.mousavi@tilburguniversity.edu::fda37bdc-79c3-467f-931b-5b25d6f3ef31" providerId="AD" clId="Web-{730E5AEF-8343-4548-B1B0-B157162A7264}" dt="2024-01-17T11:00:46.681" v="719"/>
          <ac:picMkLst>
            <pc:docMk/>
            <pc:sldMk cId="4140261764" sldId="297"/>
            <ac:picMk id="15" creationId="{660FD0BA-CDC5-7CEC-BE5B-0B6837618AD5}"/>
          </ac:picMkLst>
        </pc:picChg>
        <pc:picChg chg="add">
          <ac:chgData name="Mohammad Ali Mousavi" userId="S::s.m.a.mousavi@tilburguniversity.edu::fda37bdc-79c3-467f-931b-5b25d6f3ef31" providerId="AD" clId="Web-{730E5AEF-8343-4548-B1B0-B157162A7264}" dt="2024-01-17T11:00:46.697" v="720"/>
          <ac:picMkLst>
            <pc:docMk/>
            <pc:sldMk cId="4140261764" sldId="297"/>
            <ac:picMk id="17" creationId="{016BA0B0-F9F5-D51B-168F-240BFFB351C6}"/>
          </ac:picMkLst>
        </pc:picChg>
        <pc:picChg chg="add">
          <ac:chgData name="Mohammad Ali Mousavi" userId="S::s.m.a.mousavi@tilburguniversity.edu::fda37bdc-79c3-467f-931b-5b25d6f3ef31" providerId="AD" clId="Web-{730E5AEF-8343-4548-B1B0-B157162A7264}" dt="2024-01-17T11:00:46.712" v="721"/>
          <ac:picMkLst>
            <pc:docMk/>
            <pc:sldMk cId="4140261764" sldId="297"/>
            <ac:picMk id="19" creationId="{ED5F8A04-01E7-FACA-CA83-AF5D96388B92}"/>
          </ac:picMkLst>
        </pc:picChg>
      </pc:sldChg>
      <pc:sldChg chg="addSp delSp modSp new">
        <pc:chgData name="Mohammad Ali Mousavi" userId="S::s.m.a.mousavi@tilburguniversity.edu::fda37bdc-79c3-467f-931b-5b25d6f3ef31" providerId="AD" clId="Web-{730E5AEF-8343-4548-B1B0-B157162A7264}" dt="2024-01-17T11:01:10.229" v="726" actId="14100"/>
        <pc:sldMkLst>
          <pc:docMk/>
          <pc:sldMk cId="931172769" sldId="298"/>
        </pc:sldMkLst>
        <pc:spChg chg="mod">
          <ac:chgData name="Mohammad Ali Mousavi" userId="S::s.m.a.mousavi@tilburguniversity.edu::fda37bdc-79c3-467f-931b-5b25d6f3ef31" providerId="AD" clId="Web-{730E5AEF-8343-4548-B1B0-B157162A7264}" dt="2024-01-17T10:55:13.663" v="594" actId="1076"/>
          <ac:spMkLst>
            <pc:docMk/>
            <pc:sldMk cId="931172769" sldId="298"/>
            <ac:spMk id="2" creationId="{FE33427A-1130-A2C1-0892-40ECAD637627}"/>
          </ac:spMkLst>
        </pc:spChg>
        <pc:spChg chg="del">
          <ac:chgData name="Mohammad Ali Mousavi" userId="S::s.m.a.mousavi@tilburguniversity.edu::fda37bdc-79c3-467f-931b-5b25d6f3ef31" providerId="AD" clId="Web-{730E5AEF-8343-4548-B1B0-B157162A7264}" dt="2024-01-17T10:45:18.647" v="493"/>
          <ac:spMkLst>
            <pc:docMk/>
            <pc:sldMk cId="931172769" sldId="298"/>
            <ac:spMk id="3" creationId="{D5F47280-96AD-8C9E-E04D-4151CBF119D0}"/>
          </ac:spMkLst>
        </pc:spChg>
        <pc:spChg chg="add del mod">
          <ac:chgData name="Mohammad Ali Mousavi" userId="S::s.m.a.mousavi@tilburguniversity.edu::fda37bdc-79c3-467f-931b-5b25d6f3ef31" providerId="AD" clId="Web-{730E5AEF-8343-4548-B1B0-B157162A7264}" dt="2024-01-17T10:52:32.077" v="574"/>
          <ac:spMkLst>
            <pc:docMk/>
            <pc:sldMk cId="931172769" sldId="298"/>
            <ac:spMk id="14" creationId="{B3094050-AE4F-5D6F-4999-FE46B4E95E51}"/>
          </ac:spMkLst>
        </pc:spChg>
        <pc:spChg chg="add mod">
          <ac:chgData name="Mohammad Ali Mousavi" userId="S::s.m.a.mousavi@tilburguniversity.edu::fda37bdc-79c3-467f-931b-5b25d6f3ef31" providerId="AD" clId="Web-{730E5AEF-8343-4548-B1B0-B157162A7264}" dt="2024-01-17T11:01:10.229" v="726" actId="14100"/>
          <ac:spMkLst>
            <pc:docMk/>
            <pc:sldMk cId="931172769" sldId="298"/>
            <ac:spMk id="17" creationId="{17BB7C65-1937-BE12-AAA0-8EF8C4CC7032}"/>
          </ac:spMkLst>
        </pc:spChg>
        <pc:spChg chg="add del mod">
          <ac:chgData name="Mohammad Ali Mousavi" userId="S::s.m.a.mousavi@tilburguniversity.edu::fda37bdc-79c3-467f-931b-5b25d6f3ef31" providerId="AD" clId="Web-{730E5AEF-8343-4548-B1B0-B157162A7264}" dt="2024-01-17T11:00:04.866" v="707"/>
          <ac:spMkLst>
            <pc:docMk/>
            <pc:sldMk cId="931172769" sldId="298"/>
            <ac:spMk id="19" creationId="{6EC49DDB-4871-E443-9220-55ECE8E20D71}"/>
          </ac:spMkLst>
        </pc:spChg>
        <pc:picChg chg="add del mod ord">
          <ac:chgData name="Mohammad Ali Mousavi" userId="S::s.m.a.mousavi@tilburguniversity.edu::fda37bdc-79c3-467f-931b-5b25d6f3ef31" providerId="AD" clId="Web-{730E5AEF-8343-4548-B1B0-B157162A7264}" dt="2024-01-17T10:59:45.959" v="702"/>
          <ac:picMkLst>
            <pc:docMk/>
            <pc:sldMk cId="931172769" sldId="298"/>
            <ac:picMk id="4" creationId="{5E63372E-89B3-FB1C-2A66-E1EDCCB7D862}"/>
          </ac:picMkLst>
        </pc:picChg>
        <pc:picChg chg="add mod modCrop">
          <ac:chgData name="Mohammad Ali Mousavi" userId="S::s.m.a.mousavi@tilburguniversity.edu::fda37bdc-79c3-467f-931b-5b25d6f3ef31" providerId="AD" clId="Web-{730E5AEF-8343-4548-B1B0-B157162A7264}" dt="2024-01-17T10:54:49.037" v="592" actId="688"/>
          <ac:picMkLst>
            <pc:docMk/>
            <pc:sldMk cId="931172769" sldId="298"/>
            <ac:picMk id="5" creationId="{B9489011-7109-EE91-D745-C1D00160871A}"/>
          </ac:picMkLst>
        </pc:picChg>
        <pc:picChg chg="add mod">
          <ac:chgData name="Mohammad Ali Mousavi" userId="S::s.m.a.mousavi@tilburguniversity.edu::fda37bdc-79c3-467f-931b-5b25d6f3ef31" providerId="AD" clId="Web-{730E5AEF-8343-4548-B1B0-B157162A7264}" dt="2024-01-17T10:54:44.631" v="590" actId="1076"/>
          <ac:picMkLst>
            <pc:docMk/>
            <pc:sldMk cId="931172769" sldId="298"/>
            <ac:picMk id="6" creationId="{1BA33ECE-8039-ED4B-56E6-B2517622EA91}"/>
          </ac:picMkLst>
        </pc:picChg>
        <pc:picChg chg="add mod">
          <ac:chgData name="Mohammad Ali Mousavi" userId="S::s.m.a.mousavi@tilburguniversity.edu::fda37bdc-79c3-467f-931b-5b25d6f3ef31" providerId="AD" clId="Web-{730E5AEF-8343-4548-B1B0-B157162A7264}" dt="2024-01-17T10:54:43.224" v="589" actId="1076"/>
          <ac:picMkLst>
            <pc:docMk/>
            <pc:sldMk cId="931172769" sldId="298"/>
            <ac:picMk id="7" creationId="{FA96D668-1FB7-503C-55C5-4A6D15D1B496}"/>
          </ac:picMkLst>
        </pc:picChg>
        <pc:picChg chg="add mod">
          <ac:chgData name="Mohammad Ali Mousavi" userId="S::s.m.a.mousavi@tilburguniversity.edu::fda37bdc-79c3-467f-931b-5b25d6f3ef31" providerId="AD" clId="Web-{730E5AEF-8343-4548-B1B0-B157162A7264}" dt="2024-01-17T10:54:41.005" v="588" actId="1076"/>
          <ac:picMkLst>
            <pc:docMk/>
            <pc:sldMk cId="931172769" sldId="298"/>
            <ac:picMk id="8" creationId="{7AE1A140-D3C8-3BE1-A851-5158EF20B490}"/>
          </ac:picMkLst>
        </pc:picChg>
        <pc:picChg chg="add del mod">
          <ac:chgData name="Mohammad Ali Mousavi" userId="S::s.m.a.mousavi@tilburguniversity.edu::fda37bdc-79c3-467f-931b-5b25d6f3ef31" providerId="AD" clId="Web-{730E5AEF-8343-4548-B1B0-B157162A7264}" dt="2024-01-17T10:49:23.223" v="529"/>
          <ac:picMkLst>
            <pc:docMk/>
            <pc:sldMk cId="931172769" sldId="298"/>
            <ac:picMk id="9" creationId="{C8B8022D-ECEE-1E6F-0023-BF113AF764AA}"/>
          </ac:picMkLst>
        </pc:picChg>
        <pc:picChg chg="add mod">
          <ac:chgData name="Mohammad Ali Mousavi" userId="S::s.m.a.mousavi@tilburguniversity.edu::fda37bdc-79c3-467f-931b-5b25d6f3ef31" providerId="AD" clId="Web-{730E5AEF-8343-4548-B1B0-B157162A7264}" dt="2024-01-17T10:54:38.380" v="587" actId="1076"/>
          <ac:picMkLst>
            <pc:docMk/>
            <pc:sldMk cId="931172769" sldId="298"/>
            <ac:picMk id="10" creationId="{A36EA344-9903-56B1-09B3-AF886EEAF172}"/>
          </ac:picMkLst>
        </pc:picChg>
        <pc:picChg chg="add mod">
          <ac:chgData name="Mohammad Ali Mousavi" userId="S::s.m.a.mousavi@tilburguniversity.edu::fda37bdc-79c3-467f-931b-5b25d6f3ef31" providerId="AD" clId="Web-{730E5AEF-8343-4548-B1B0-B157162A7264}" dt="2024-01-17T10:54:36.302" v="586" actId="1076"/>
          <ac:picMkLst>
            <pc:docMk/>
            <pc:sldMk cId="931172769" sldId="298"/>
            <ac:picMk id="11" creationId="{7DC2E926-43C1-EF04-497B-C8B11482DFBB}"/>
          </ac:picMkLst>
        </pc:picChg>
        <pc:picChg chg="add mod">
          <ac:chgData name="Mohammad Ali Mousavi" userId="S::s.m.a.mousavi@tilburguniversity.edu::fda37bdc-79c3-467f-931b-5b25d6f3ef31" providerId="AD" clId="Web-{730E5AEF-8343-4548-B1B0-B157162A7264}" dt="2024-01-17T10:54:33.911" v="585" actId="1076"/>
          <ac:picMkLst>
            <pc:docMk/>
            <pc:sldMk cId="931172769" sldId="298"/>
            <ac:picMk id="12" creationId="{4F0A31A0-651E-0118-BC15-DFC9C9A3D169}"/>
          </ac:picMkLst>
        </pc:picChg>
        <pc:picChg chg="add mod ord modCrop">
          <ac:chgData name="Mohammad Ali Mousavi" userId="S::s.m.a.mousavi@tilburguniversity.edu::fda37bdc-79c3-467f-931b-5b25d6f3ef31" providerId="AD" clId="Web-{730E5AEF-8343-4548-B1B0-B157162A7264}" dt="2024-01-17T10:54:30.895" v="584"/>
          <ac:picMkLst>
            <pc:docMk/>
            <pc:sldMk cId="931172769" sldId="298"/>
            <ac:picMk id="15" creationId="{12C95D18-2E71-D89A-F5BD-6566264C7E7B}"/>
          </ac:picMkLst>
        </pc:picChg>
      </pc:sldChg>
      <pc:sldChg chg="add del replId">
        <pc:chgData name="Mohammad Ali Mousavi" userId="S::s.m.a.mousavi@tilburguniversity.edu::fda37bdc-79c3-467f-931b-5b25d6f3ef31" providerId="AD" clId="Web-{730E5AEF-8343-4548-B1B0-B157162A7264}" dt="2024-01-17T10:52:19.873" v="573"/>
        <pc:sldMkLst>
          <pc:docMk/>
          <pc:sldMk cId="1650067246" sldId="299"/>
        </pc:sldMkLst>
      </pc:sldChg>
      <pc:sldChg chg="modSp add replId">
        <pc:chgData name="Mohammad Ali Mousavi" userId="S::s.m.a.mousavi@tilburguniversity.edu::fda37bdc-79c3-467f-931b-5b25d6f3ef31" providerId="AD" clId="Web-{730E5AEF-8343-4548-B1B0-B157162A7264}" dt="2024-01-17T11:02:44.484" v="781" actId="20577"/>
        <pc:sldMkLst>
          <pc:docMk/>
          <pc:sldMk cId="3015482569" sldId="299"/>
        </pc:sldMkLst>
        <pc:spChg chg="mod">
          <ac:chgData name="Mohammad Ali Mousavi" userId="S::s.m.a.mousavi@tilburguniversity.edu::fda37bdc-79c3-467f-931b-5b25d6f3ef31" providerId="AD" clId="Web-{730E5AEF-8343-4548-B1B0-B157162A7264}" dt="2024-01-17T11:02:44.484" v="781" actId="20577"/>
          <ac:spMkLst>
            <pc:docMk/>
            <pc:sldMk cId="3015482569" sldId="299"/>
            <ac:spMk id="3" creationId="{B1760A02-DE36-FAE5-121A-69EDA4F14F8A}"/>
          </ac:spMkLst>
        </pc:spChg>
      </pc:sldChg>
      <pc:sldChg chg="add del replId">
        <pc:chgData name="Mohammad Ali Mousavi" userId="S::s.m.a.mousavi@tilburguniversity.edu::fda37bdc-79c3-467f-931b-5b25d6f3ef31" providerId="AD" clId="Web-{730E5AEF-8343-4548-B1B0-B157162A7264}" dt="2024-01-17T10:52:13.060" v="571"/>
        <pc:sldMkLst>
          <pc:docMk/>
          <pc:sldMk cId="4053423559" sldId="299"/>
        </pc:sldMkLst>
      </pc:sldChg>
    </pc:docChg>
  </pc:docChgLst>
  <pc:docChgLst>
    <pc:chgData name="Mohammad Ali Mousavi" userId="S::s.m.a.mousavi@tilburguniversity.edu::fda37bdc-79c3-467f-931b-5b25d6f3ef31" providerId="AD" clId="Web-{9871E15D-1A0B-427F-BEEC-5F838CCFC477}"/>
    <pc:docChg chg="addSld">
      <pc:chgData name="Mohammad Ali Mousavi" userId="S::s.m.a.mousavi@tilburguniversity.edu::fda37bdc-79c3-467f-931b-5b25d6f3ef31" providerId="AD" clId="Web-{9871E15D-1A0B-427F-BEEC-5F838CCFC477}" dt="2024-01-14T16:46:19.912" v="7"/>
      <pc:docMkLst>
        <pc:docMk/>
      </pc:docMkLst>
      <pc:sldChg chg="new">
        <pc:chgData name="Mohammad Ali Mousavi" userId="S::s.m.a.mousavi@tilburguniversity.edu::fda37bdc-79c3-467f-931b-5b25d6f3ef31" providerId="AD" clId="Web-{9871E15D-1A0B-427F-BEEC-5F838CCFC477}" dt="2024-01-14T16:46:17.725" v="0"/>
        <pc:sldMkLst>
          <pc:docMk/>
          <pc:sldMk cId="3412039609" sldId="269"/>
        </pc:sldMkLst>
      </pc:sldChg>
      <pc:sldChg chg="new">
        <pc:chgData name="Mohammad Ali Mousavi" userId="S::s.m.a.mousavi@tilburguniversity.edu::fda37bdc-79c3-467f-931b-5b25d6f3ef31" providerId="AD" clId="Web-{9871E15D-1A0B-427F-BEEC-5F838CCFC477}" dt="2024-01-14T16:46:18.022" v="1"/>
        <pc:sldMkLst>
          <pc:docMk/>
          <pc:sldMk cId="3251542266" sldId="270"/>
        </pc:sldMkLst>
      </pc:sldChg>
      <pc:sldChg chg="new">
        <pc:chgData name="Mohammad Ali Mousavi" userId="S::s.m.a.mousavi@tilburguniversity.edu::fda37bdc-79c3-467f-931b-5b25d6f3ef31" providerId="AD" clId="Web-{9871E15D-1A0B-427F-BEEC-5F838CCFC477}" dt="2024-01-14T16:46:18.491" v="2"/>
        <pc:sldMkLst>
          <pc:docMk/>
          <pc:sldMk cId="3706571565" sldId="271"/>
        </pc:sldMkLst>
      </pc:sldChg>
      <pc:sldChg chg="new">
        <pc:chgData name="Mohammad Ali Mousavi" userId="S::s.m.a.mousavi@tilburguniversity.edu::fda37bdc-79c3-467f-931b-5b25d6f3ef31" providerId="AD" clId="Web-{9871E15D-1A0B-427F-BEEC-5F838CCFC477}" dt="2024-01-14T16:46:18.725" v="3"/>
        <pc:sldMkLst>
          <pc:docMk/>
          <pc:sldMk cId="533377252" sldId="272"/>
        </pc:sldMkLst>
      </pc:sldChg>
      <pc:sldChg chg="new">
        <pc:chgData name="Mohammad Ali Mousavi" userId="S::s.m.a.mousavi@tilburguniversity.edu::fda37bdc-79c3-467f-931b-5b25d6f3ef31" providerId="AD" clId="Web-{9871E15D-1A0B-427F-BEEC-5F838CCFC477}" dt="2024-01-14T16:46:18.897" v="4"/>
        <pc:sldMkLst>
          <pc:docMk/>
          <pc:sldMk cId="2662408314" sldId="273"/>
        </pc:sldMkLst>
      </pc:sldChg>
      <pc:sldChg chg="new">
        <pc:chgData name="Mohammad Ali Mousavi" userId="S::s.m.a.mousavi@tilburguniversity.edu::fda37bdc-79c3-467f-931b-5b25d6f3ef31" providerId="AD" clId="Web-{9871E15D-1A0B-427F-BEEC-5F838CCFC477}" dt="2024-01-14T16:46:19.475" v="5"/>
        <pc:sldMkLst>
          <pc:docMk/>
          <pc:sldMk cId="4245065435" sldId="274"/>
        </pc:sldMkLst>
      </pc:sldChg>
      <pc:sldChg chg="new">
        <pc:chgData name="Mohammad Ali Mousavi" userId="S::s.m.a.mousavi@tilburguniversity.edu::fda37bdc-79c3-467f-931b-5b25d6f3ef31" providerId="AD" clId="Web-{9871E15D-1A0B-427F-BEEC-5F838CCFC477}" dt="2024-01-14T16:46:19.662" v="6"/>
        <pc:sldMkLst>
          <pc:docMk/>
          <pc:sldMk cId="531091222" sldId="275"/>
        </pc:sldMkLst>
      </pc:sldChg>
      <pc:sldChg chg="new">
        <pc:chgData name="Mohammad Ali Mousavi" userId="S::s.m.a.mousavi@tilburguniversity.edu::fda37bdc-79c3-467f-931b-5b25d6f3ef31" providerId="AD" clId="Web-{9871E15D-1A0B-427F-BEEC-5F838CCFC477}" dt="2024-01-14T16:46:19.912" v="7"/>
        <pc:sldMkLst>
          <pc:docMk/>
          <pc:sldMk cId="3465408944" sldId="276"/>
        </pc:sldMkLst>
      </pc:sldChg>
    </pc:docChg>
  </pc:docChgLst>
  <pc:docChgLst>
    <pc:chgData name="Evy van Weelden" userId="S::e.vanweelden@tilburguniversity.edu::1c206954-7639-42c9-b11b-2bec84b862d9" providerId="AD" clId="Web-{91244842-9071-4A94-832E-F8C3E0AD4F2D}"/>
    <pc:docChg chg="modSld">
      <pc:chgData name="Evy van Weelden" userId="S::e.vanweelden@tilburguniversity.edu::1c206954-7639-42c9-b11b-2bec84b862d9" providerId="AD" clId="Web-{91244842-9071-4A94-832E-F8C3E0AD4F2D}" dt="2024-01-25T20:35:45.630" v="3" actId="20577"/>
      <pc:docMkLst>
        <pc:docMk/>
      </pc:docMkLst>
      <pc:sldChg chg="modSp">
        <pc:chgData name="Evy van Weelden" userId="S::e.vanweelden@tilburguniversity.edu::1c206954-7639-42c9-b11b-2bec84b862d9" providerId="AD" clId="Web-{91244842-9071-4A94-832E-F8C3E0AD4F2D}" dt="2024-01-25T20:35:45.630" v="3" actId="20577"/>
        <pc:sldMkLst>
          <pc:docMk/>
          <pc:sldMk cId="2362528284" sldId="265"/>
        </pc:sldMkLst>
        <pc:spChg chg="mod">
          <ac:chgData name="Evy van Weelden" userId="S::e.vanweelden@tilburguniversity.edu::1c206954-7639-42c9-b11b-2bec84b862d9" providerId="AD" clId="Web-{91244842-9071-4A94-832E-F8C3E0AD4F2D}" dt="2024-01-25T20:35:45.630" v="3" actId="20577"/>
          <ac:spMkLst>
            <pc:docMk/>
            <pc:sldMk cId="2362528284" sldId="265"/>
            <ac:spMk id="3" creationId="{4C3F8656-C57C-707E-2B6E-8B9234702ABB}"/>
          </ac:spMkLst>
        </pc:spChg>
      </pc:sldChg>
    </pc:docChg>
  </pc:docChgLst>
  <pc:docChgLst>
    <pc:chgData name="Faezeh Pour Hashemi" userId="S::s.f.pourhashemi@tilburguniversity.edu::3bdcf530-290b-49cd-96b7-ec91ce170b08" providerId="AD" clId="Web-{72DD95D7-24D6-4BF8-B271-3A9E1A09AEAF}"/>
    <pc:docChg chg="modSld">
      <pc:chgData name="Faezeh Pour Hashemi" userId="S::s.f.pourhashemi@tilburguniversity.edu::3bdcf530-290b-49cd-96b7-ec91ce170b08" providerId="AD" clId="Web-{72DD95D7-24D6-4BF8-B271-3A9E1A09AEAF}" dt="2024-01-25T16:53:27.432" v="8"/>
      <pc:docMkLst>
        <pc:docMk/>
      </pc:docMkLst>
      <pc:sldChg chg="modSp">
        <pc:chgData name="Faezeh Pour Hashemi" userId="S::s.f.pourhashemi@tilburguniversity.edu::3bdcf530-290b-49cd-96b7-ec91ce170b08" providerId="AD" clId="Web-{72DD95D7-24D6-4BF8-B271-3A9E1A09AEAF}" dt="2024-01-25T16:53:27.432" v="8"/>
        <pc:sldMkLst>
          <pc:docMk/>
          <pc:sldMk cId="154865215" sldId="305"/>
        </pc:sldMkLst>
        <pc:spChg chg="mod">
          <ac:chgData name="Faezeh Pour Hashemi" userId="S::s.f.pourhashemi@tilburguniversity.edu::3bdcf530-290b-49cd-96b7-ec91ce170b08" providerId="AD" clId="Web-{72DD95D7-24D6-4BF8-B271-3A9E1A09AEAF}" dt="2024-01-25T16:52:54.900" v="7" actId="14100"/>
          <ac:spMkLst>
            <pc:docMk/>
            <pc:sldMk cId="154865215" sldId="305"/>
            <ac:spMk id="3" creationId="{DDB5D52F-DA24-99B8-0D00-8F568FCFD397}"/>
          </ac:spMkLst>
        </pc:spChg>
        <pc:spChg chg="mod">
          <ac:chgData name="Faezeh Pour Hashemi" userId="S::s.f.pourhashemi@tilburguniversity.edu::3bdcf530-290b-49cd-96b7-ec91ce170b08" providerId="AD" clId="Web-{72DD95D7-24D6-4BF8-B271-3A9E1A09AEAF}" dt="2024-01-25T16:53:27.432" v="8"/>
          <ac:spMkLst>
            <pc:docMk/>
            <pc:sldMk cId="154865215" sldId="305"/>
            <ac:spMk id="9" creationId="{8EB6D7B7-6FF1-8FD4-4FD9-56D0883D33D8}"/>
          </ac:spMkLst>
        </pc:spChg>
      </pc:sldChg>
    </pc:docChg>
  </pc:docChgLst>
  <pc:docChgLst>
    <pc:chgData name="Evy van Weelden" userId="S::e.vanweelden@tilburguniversity.edu::1c206954-7639-42c9-b11b-2bec84b862d9" providerId="AD" clId="Web-{AD4520A4-2577-4A4E-A1D7-A63C7744B50D}"/>
    <pc:docChg chg="addSld delSld modSld sldOrd">
      <pc:chgData name="Evy van Weelden" userId="S::e.vanweelden@tilburguniversity.edu::1c206954-7639-42c9-b11b-2bec84b862d9" providerId="AD" clId="Web-{AD4520A4-2577-4A4E-A1D7-A63C7744B50D}" dt="2024-01-10T09:55:38.310" v="96"/>
      <pc:docMkLst>
        <pc:docMk/>
      </pc:docMkLst>
      <pc:sldChg chg="addSp delSp modSp new mod ord setBg modClrScheme delDesignElem modShow chgLayout">
        <pc:chgData name="Evy van Weelden" userId="S::e.vanweelden@tilburguniversity.edu::1c206954-7639-42c9-b11b-2bec84b862d9" providerId="AD" clId="Web-{AD4520A4-2577-4A4E-A1D7-A63C7744B50D}" dt="2024-01-10T09:54:20.213" v="40"/>
        <pc:sldMkLst>
          <pc:docMk/>
          <pc:sldMk cId="3201142868" sldId="258"/>
        </pc:sldMkLst>
        <pc:spChg chg="mod ord">
          <ac:chgData name="Evy van Weelden" userId="S::e.vanweelden@tilburguniversity.edu::1c206954-7639-42c9-b11b-2bec84b862d9" providerId="AD" clId="Web-{AD4520A4-2577-4A4E-A1D7-A63C7744B50D}" dt="2024-01-10T09:54:20.213" v="40"/>
          <ac:spMkLst>
            <pc:docMk/>
            <pc:sldMk cId="3201142868" sldId="258"/>
            <ac:spMk id="2" creationId="{411EBBCD-5C85-32C5-87F8-B93B7753B20E}"/>
          </ac:spMkLst>
        </pc:spChg>
        <pc:spChg chg="del">
          <ac:chgData name="Evy van Weelden" userId="S::e.vanweelden@tilburguniversity.edu::1c206954-7639-42c9-b11b-2bec84b862d9" providerId="AD" clId="Web-{AD4520A4-2577-4A4E-A1D7-A63C7744B50D}" dt="2024-01-10T09:52:58.976" v="17"/>
          <ac:spMkLst>
            <pc:docMk/>
            <pc:sldMk cId="3201142868" sldId="258"/>
            <ac:spMk id="3" creationId="{4CBD0E84-432E-2A00-FAAC-530EAFA17040}"/>
          </ac:spMkLst>
        </pc:spChg>
        <pc:spChg chg="add del mod ord">
          <ac:chgData name="Evy van Weelden" userId="S::e.vanweelden@tilburguniversity.edu::1c206954-7639-42c9-b11b-2bec84b862d9" providerId="AD" clId="Web-{AD4520A4-2577-4A4E-A1D7-A63C7744B50D}" dt="2024-01-10T09:54:20.213" v="40"/>
          <ac:spMkLst>
            <pc:docMk/>
            <pc:sldMk cId="3201142868" sldId="258"/>
            <ac:spMk id="6" creationId="{8F94E2E6-CF63-E7B1-CDE9-BF6E3E563D37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23.430" v="20"/>
          <ac:spMkLst>
            <pc:docMk/>
            <pc:sldMk cId="3201142868" sldId="258"/>
            <ac:spMk id="10" creationId="{27427488-068E-4B55-AC8D-CD070B8CD46D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4:20.213" v="40"/>
          <ac:spMkLst>
            <pc:docMk/>
            <pc:sldMk cId="3201142868" sldId="258"/>
            <ac:spMk id="14" creationId="{60926200-45C2-41E9-839F-31CD5FE4CD59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23.430" v="20"/>
          <ac:spMkLst>
            <pc:docMk/>
            <pc:sldMk cId="3201142868" sldId="258"/>
            <ac:spMk id="16" creationId="{44D26783-C1CA-4BE1-9D40-3EA516AE3E0E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29.508" v="24"/>
          <ac:spMkLst>
            <pc:docMk/>
            <pc:sldMk cId="3201142868" sldId="258"/>
            <ac:spMk id="17" creationId="{B81933D1-5615-42C7-9C0B-4EB7105CCE2D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23.430" v="20"/>
          <ac:spMkLst>
            <pc:docMk/>
            <pc:sldMk cId="3201142868" sldId="258"/>
            <ac:spMk id="18" creationId="{A20AF199-99C2-4569-9CAF-24514AE5E82A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29.508" v="24"/>
          <ac:spMkLst>
            <pc:docMk/>
            <pc:sldMk cId="3201142868" sldId="258"/>
            <ac:spMk id="19" creationId="{B089A89A-1E9C-4761-9DFF-53C275FBF870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25.852" v="22"/>
          <ac:spMkLst>
            <pc:docMk/>
            <pc:sldMk cId="3201142868" sldId="258"/>
            <ac:spMk id="20" creationId="{0A597D97-203B-498B-95D3-E90DC961039F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25.852" v="22"/>
          <ac:spMkLst>
            <pc:docMk/>
            <pc:sldMk cId="3201142868" sldId="258"/>
            <ac:spMk id="21" creationId="{6A6EF10E-DF41-4BD3-8EB4-6F646531DC26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29.508" v="24"/>
          <ac:spMkLst>
            <pc:docMk/>
            <pc:sldMk cId="3201142868" sldId="258"/>
            <ac:spMk id="23" creationId="{E18F6E8B-15ED-43C7-94BA-91549A651C73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29.508" v="24"/>
          <ac:spMkLst>
            <pc:docMk/>
            <pc:sldMk cId="3201142868" sldId="258"/>
            <ac:spMk id="25" creationId="{19C9EAEA-39D0-4B0E-A0EB-51E7B26740B1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3:31.915" v="26"/>
          <ac:spMkLst>
            <pc:docMk/>
            <pc:sldMk cId="3201142868" sldId="258"/>
            <ac:spMk id="27" creationId="{9389D3E0-BA02-41D3-B2AC-8FD6AA893902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4:20.213" v="40"/>
          <ac:spMkLst>
            <pc:docMk/>
            <pc:sldMk cId="3201142868" sldId="258"/>
            <ac:spMk id="29" creationId="{FB33DC6A-1F1C-4A06-834E-CFF88F1C0BB9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4:20.213" v="40"/>
          <ac:spMkLst>
            <pc:docMk/>
            <pc:sldMk cId="3201142868" sldId="258"/>
            <ac:spMk id="30" creationId="{0FE1D5CF-87B8-4A8A-AD3C-01D06A60769B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4:20.213" v="40"/>
          <ac:spMkLst>
            <pc:docMk/>
            <pc:sldMk cId="3201142868" sldId="258"/>
            <ac:spMk id="31" creationId="{AF2F604E-43BE-4DC3-B983-E071523364F8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4:20.213" v="40"/>
          <ac:spMkLst>
            <pc:docMk/>
            <pc:sldMk cId="3201142868" sldId="258"/>
            <ac:spMk id="32" creationId="{08C9B587-E65E-4B52-B37C-ABEBB6E87928}"/>
          </ac:spMkLst>
        </pc:spChg>
        <pc:grpChg chg="add del">
          <ac:chgData name="Evy van Weelden" userId="S::e.vanweelden@tilburguniversity.edu::1c206954-7639-42c9-b11b-2bec84b862d9" providerId="AD" clId="Web-{AD4520A4-2577-4A4E-A1D7-A63C7744B50D}" dt="2024-01-10T09:53:23.430" v="20"/>
          <ac:grpSpMkLst>
            <pc:docMk/>
            <pc:sldMk cId="3201142868" sldId="258"/>
            <ac:grpSpMk id="12" creationId="{6CEC401A-BC46-41FC-AD55-F7810C3CFA9A}"/>
          </ac:grpSpMkLst>
        </pc:grpChg>
        <pc:grpChg chg="add del">
          <ac:chgData name="Evy van Weelden" userId="S::e.vanweelden@tilburguniversity.edu::1c206954-7639-42c9-b11b-2bec84b862d9" providerId="AD" clId="Web-{AD4520A4-2577-4A4E-A1D7-A63C7744B50D}" dt="2024-01-10T09:53:29.508" v="24"/>
          <ac:grpSpMkLst>
            <pc:docMk/>
            <pc:sldMk cId="3201142868" sldId="258"/>
            <ac:grpSpMk id="24" creationId="{032D8612-31EB-44CF-A1D0-14FD4C705424}"/>
          </ac:grpSpMkLst>
        </pc:grpChg>
        <pc:picChg chg="add mod ord">
          <ac:chgData name="Evy van Weelden" userId="S::e.vanweelden@tilburguniversity.edu::1c206954-7639-42c9-b11b-2bec84b862d9" providerId="AD" clId="Web-{AD4520A4-2577-4A4E-A1D7-A63C7744B50D}" dt="2024-01-10T09:53:31.930" v="27"/>
          <ac:picMkLst>
            <pc:docMk/>
            <pc:sldMk cId="3201142868" sldId="258"/>
            <ac:picMk id="4" creationId="{A7FE5E44-4691-1542-9CD0-0CAA31C5E9EF}"/>
          </ac:picMkLst>
        </pc:picChg>
        <pc:picChg chg="add mod">
          <ac:chgData name="Evy van Weelden" userId="S::e.vanweelden@tilburguniversity.edu::1c206954-7639-42c9-b11b-2bec84b862d9" providerId="AD" clId="Web-{AD4520A4-2577-4A4E-A1D7-A63C7744B50D}" dt="2024-01-10T09:53:31.930" v="27"/>
          <ac:picMkLst>
            <pc:docMk/>
            <pc:sldMk cId="3201142868" sldId="258"/>
            <ac:picMk id="5" creationId="{E5F1E033-5D19-E8FF-E7FC-2719CD06CB84}"/>
          </ac:picMkLst>
        </pc:picChg>
      </pc:sldChg>
      <pc:sldChg chg="addSp delSp modSp new mod setBg">
        <pc:chgData name="Evy van Weelden" userId="S::e.vanweelden@tilburguniversity.edu::1c206954-7639-42c9-b11b-2bec84b862d9" providerId="AD" clId="Web-{AD4520A4-2577-4A4E-A1D7-A63C7744B50D}" dt="2024-01-10T09:55:38.310" v="96"/>
        <pc:sldMkLst>
          <pc:docMk/>
          <pc:sldMk cId="1972391343" sldId="259"/>
        </pc:sldMkLst>
        <pc:spChg chg="mod">
          <ac:chgData name="Evy van Weelden" userId="S::e.vanweelden@tilburguniversity.edu::1c206954-7639-42c9-b11b-2bec84b862d9" providerId="AD" clId="Web-{AD4520A4-2577-4A4E-A1D7-A63C7744B50D}" dt="2024-01-10T09:55:38.310" v="96"/>
          <ac:spMkLst>
            <pc:docMk/>
            <pc:sldMk cId="1972391343" sldId="259"/>
            <ac:spMk id="2" creationId="{9E18C6AE-693E-F2B2-E4C9-21CB57C93523}"/>
          </ac:spMkLst>
        </pc:spChg>
        <pc:spChg chg="del">
          <ac:chgData name="Evy van Weelden" userId="S::e.vanweelden@tilburguniversity.edu::1c206954-7639-42c9-b11b-2bec84b862d9" providerId="AD" clId="Web-{AD4520A4-2577-4A4E-A1D7-A63C7744B50D}" dt="2024-01-10T09:54:00.400" v="34"/>
          <ac:spMkLst>
            <pc:docMk/>
            <pc:sldMk cId="1972391343" sldId="259"/>
            <ac:spMk id="3" creationId="{0D5A7338-2ECF-4789-9968-638A807DA17A}"/>
          </ac:spMkLst>
        </pc:spChg>
        <pc:spChg chg="mod">
          <ac:chgData name="Evy van Weelden" userId="S::e.vanweelden@tilburguniversity.edu::1c206954-7639-42c9-b11b-2bec84b862d9" providerId="AD" clId="Web-{AD4520A4-2577-4A4E-A1D7-A63C7744B50D}" dt="2024-01-10T09:55:38.310" v="96"/>
          <ac:spMkLst>
            <pc:docMk/>
            <pc:sldMk cId="1972391343" sldId="259"/>
            <ac:spMk id="4" creationId="{8BBF4096-8E98-A438-77DA-C585CB378B8D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5:32.122" v="93"/>
          <ac:spMkLst>
            <pc:docMk/>
            <pc:sldMk cId="1972391343" sldId="259"/>
            <ac:spMk id="9" creationId="{DAF1966E-FD40-4A4A-B61B-C4DF7FA05F06}"/>
          </ac:spMkLst>
        </pc:spChg>
        <pc:spChg chg="add">
          <ac:chgData name="Evy van Weelden" userId="S::e.vanweelden@tilburguniversity.edu::1c206954-7639-42c9-b11b-2bec84b862d9" providerId="AD" clId="Web-{AD4520A4-2577-4A4E-A1D7-A63C7744B50D}" dt="2024-01-10T09:55:38.310" v="96"/>
          <ac:spMkLst>
            <pc:docMk/>
            <pc:sldMk cId="1972391343" sldId="259"/>
            <ac:spMk id="10" creationId="{3ECBE1F1-D69B-4AFA-ABD5-8E41720EF6DE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5:32.122" v="93"/>
          <ac:spMkLst>
            <pc:docMk/>
            <pc:sldMk cId="1972391343" sldId="259"/>
            <ac:spMk id="11" creationId="{047BFA19-D45E-416B-A404-7AF2F3F27017}"/>
          </ac:spMkLst>
        </pc:spChg>
        <pc:spChg chg="add">
          <ac:chgData name="Evy van Weelden" userId="S::e.vanweelden@tilburguniversity.edu::1c206954-7639-42c9-b11b-2bec84b862d9" providerId="AD" clId="Web-{AD4520A4-2577-4A4E-A1D7-A63C7744B50D}" dt="2024-01-10T09:55:38.310" v="96"/>
          <ac:spMkLst>
            <pc:docMk/>
            <pc:sldMk cId="1972391343" sldId="259"/>
            <ac:spMk id="12" creationId="{603A6265-E10C-4B85-9C20-E75FCAF9CC63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5:32.122" v="93"/>
          <ac:spMkLst>
            <pc:docMk/>
            <pc:sldMk cId="1972391343" sldId="259"/>
            <ac:spMk id="13" creationId="{8E0105E7-23DB-4CF2-8258-FF47C7620F6E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5:32.122" v="93"/>
          <ac:spMkLst>
            <pc:docMk/>
            <pc:sldMk cId="1972391343" sldId="259"/>
            <ac:spMk id="15" creationId="{074B4F7D-14B2-478B-8BF5-01E4E0C5D263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5:38.294" v="95"/>
          <ac:spMkLst>
            <pc:docMk/>
            <pc:sldMk cId="1972391343" sldId="259"/>
            <ac:spMk id="17" creationId="{2029D5AD-8348-4446-B191-6A9B6FE03F21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5:38.294" v="95"/>
          <ac:spMkLst>
            <pc:docMk/>
            <pc:sldMk cId="1972391343" sldId="259"/>
            <ac:spMk id="18" creationId="{A3F395A2-2B64-4749-BD93-2F159C7E1FB5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5:38.294" v="95"/>
          <ac:spMkLst>
            <pc:docMk/>
            <pc:sldMk cId="1972391343" sldId="259"/>
            <ac:spMk id="19" creationId="{5CF0135B-EAB8-4CA0-896C-2D897ECD28BC}"/>
          </ac:spMkLst>
        </pc:spChg>
        <pc:spChg chg="add del">
          <ac:chgData name="Evy van Weelden" userId="S::e.vanweelden@tilburguniversity.edu::1c206954-7639-42c9-b11b-2bec84b862d9" providerId="AD" clId="Web-{AD4520A4-2577-4A4E-A1D7-A63C7744B50D}" dt="2024-01-10T09:55:38.294" v="95"/>
          <ac:spMkLst>
            <pc:docMk/>
            <pc:sldMk cId="1972391343" sldId="259"/>
            <ac:spMk id="20" creationId="{92C3387C-D24F-4737-8A37-1DC5CFF09CFA}"/>
          </ac:spMkLst>
        </pc:spChg>
        <pc:picChg chg="add">
          <ac:chgData name="Evy van Weelden" userId="S::e.vanweelden@tilburguniversity.edu::1c206954-7639-42c9-b11b-2bec84b862d9" providerId="AD" clId="Web-{AD4520A4-2577-4A4E-A1D7-A63C7744B50D}" dt="2024-01-10T09:55:38.310" v="96"/>
          <ac:picMkLst>
            <pc:docMk/>
            <pc:sldMk cId="1972391343" sldId="259"/>
            <ac:picMk id="6" creationId="{F8DFC252-9958-3DF3-D125-D681C6A64C2E}"/>
          </ac:picMkLst>
        </pc:picChg>
      </pc:sldChg>
      <pc:sldChg chg="addSp modSp new mod setBg">
        <pc:chgData name="Evy van Weelden" userId="S::e.vanweelden@tilburguniversity.edu::1c206954-7639-42c9-b11b-2bec84b862d9" providerId="AD" clId="Web-{AD4520A4-2577-4A4E-A1D7-A63C7744B50D}" dt="2024-01-10T09:55:19.075" v="91"/>
        <pc:sldMkLst>
          <pc:docMk/>
          <pc:sldMk cId="2304395857" sldId="260"/>
        </pc:sldMkLst>
        <pc:spChg chg="mod">
          <ac:chgData name="Evy van Weelden" userId="S::e.vanweelden@tilburguniversity.edu::1c206954-7639-42c9-b11b-2bec84b862d9" providerId="AD" clId="Web-{AD4520A4-2577-4A4E-A1D7-A63C7744B50D}" dt="2024-01-10T09:55:19.075" v="91"/>
          <ac:spMkLst>
            <pc:docMk/>
            <pc:sldMk cId="2304395857" sldId="260"/>
            <ac:spMk id="2" creationId="{BF430165-34AA-7467-8F33-05FE31C2A40B}"/>
          </ac:spMkLst>
        </pc:spChg>
        <pc:spChg chg="mod">
          <ac:chgData name="Evy van Weelden" userId="S::e.vanweelden@tilburguniversity.edu::1c206954-7639-42c9-b11b-2bec84b862d9" providerId="AD" clId="Web-{AD4520A4-2577-4A4E-A1D7-A63C7744B50D}" dt="2024-01-10T09:55:19.075" v="91"/>
          <ac:spMkLst>
            <pc:docMk/>
            <pc:sldMk cId="2304395857" sldId="260"/>
            <ac:spMk id="3" creationId="{DD97DA9E-F126-D13D-FDD6-C9B747B6022F}"/>
          </ac:spMkLst>
        </pc:spChg>
        <pc:spChg chg="add">
          <ac:chgData name="Evy van Weelden" userId="S::e.vanweelden@tilburguniversity.edu::1c206954-7639-42c9-b11b-2bec84b862d9" providerId="AD" clId="Web-{AD4520A4-2577-4A4E-A1D7-A63C7744B50D}" dt="2024-01-10T09:55:19.075" v="91"/>
          <ac:spMkLst>
            <pc:docMk/>
            <pc:sldMk cId="2304395857" sldId="260"/>
            <ac:spMk id="8" creationId="{DAF1966E-FD40-4A4A-B61B-C4DF7FA05F06}"/>
          </ac:spMkLst>
        </pc:spChg>
        <pc:spChg chg="add">
          <ac:chgData name="Evy van Weelden" userId="S::e.vanweelden@tilburguniversity.edu::1c206954-7639-42c9-b11b-2bec84b862d9" providerId="AD" clId="Web-{AD4520A4-2577-4A4E-A1D7-A63C7744B50D}" dt="2024-01-10T09:55:19.075" v="91"/>
          <ac:spMkLst>
            <pc:docMk/>
            <pc:sldMk cId="2304395857" sldId="260"/>
            <ac:spMk id="10" creationId="{047BFA19-D45E-416B-A404-7AF2F3F27017}"/>
          </ac:spMkLst>
        </pc:spChg>
        <pc:spChg chg="add">
          <ac:chgData name="Evy van Weelden" userId="S::e.vanweelden@tilburguniversity.edu::1c206954-7639-42c9-b11b-2bec84b862d9" providerId="AD" clId="Web-{AD4520A4-2577-4A4E-A1D7-A63C7744B50D}" dt="2024-01-10T09:55:19.075" v="91"/>
          <ac:spMkLst>
            <pc:docMk/>
            <pc:sldMk cId="2304395857" sldId="260"/>
            <ac:spMk id="12" creationId="{8E0105E7-23DB-4CF2-8258-FF47C7620F6E}"/>
          </ac:spMkLst>
        </pc:spChg>
        <pc:spChg chg="add">
          <ac:chgData name="Evy van Weelden" userId="S::e.vanweelden@tilburguniversity.edu::1c206954-7639-42c9-b11b-2bec84b862d9" providerId="AD" clId="Web-{AD4520A4-2577-4A4E-A1D7-A63C7744B50D}" dt="2024-01-10T09:55:19.075" v="91"/>
          <ac:spMkLst>
            <pc:docMk/>
            <pc:sldMk cId="2304395857" sldId="260"/>
            <ac:spMk id="14" creationId="{074B4F7D-14B2-478B-8BF5-01E4E0C5D263}"/>
          </ac:spMkLst>
        </pc:spChg>
      </pc:sldChg>
      <pc:sldChg chg="new del">
        <pc:chgData name="Evy van Weelden" userId="S::e.vanweelden@tilburguniversity.edu::1c206954-7639-42c9-b11b-2bec84b862d9" providerId="AD" clId="Web-{AD4520A4-2577-4A4E-A1D7-A63C7744B50D}" dt="2024-01-10T09:54:07.650" v="36"/>
        <pc:sldMkLst>
          <pc:docMk/>
          <pc:sldMk cId="3744648064" sldId="260"/>
        </pc:sldMkLst>
      </pc:sldChg>
    </pc:docChg>
  </pc:docChgLst>
  <pc:docChgLst>
    <pc:chgData name="Evy van Weelden" userId="S::e.vanweelden@tilburguniversity.edu::1c206954-7639-42c9-b11b-2bec84b862d9" providerId="AD" clId="Web-{22268E19-B0AB-4DBD-B496-A0021D70A56B}"/>
    <pc:docChg chg="addSld delSld modSld sldOrd">
      <pc:chgData name="Evy van Weelden" userId="S::e.vanweelden@tilburguniversity.edu::1c206954-7639-42c9-b11b-2bec84b862d9" providerId="AD" clId="Web-{22268E19-B0AB-4DBD-B496-A0021D70A56B}" dt="2024-01-11T21:02:39.023" v="167" actId="20577"/>
      <pc:docMkLst>
        <pc:docMk/>
      </pc:docMkLst>
      <pc:sldChg chg="modSp">
        <pc:chgData name="Evy van Weelden" userId="S::e.vanweelden@tilburguniversity.edu::1c206954-7639-42c9-b11b-2bec84b862d9" providerId="AD" clId="Web-{22268E19-B0AB-4DBD-B496-A0021D70A56B}" dt="2024-01-11T20:35:51.953" v="5" actId="14100"/>
        <pc:sldMkLst>
          <pc:docMk/>
          <pc:sldMk cId="1972391343" sldId="259"/>
        </pc:sldMkLst>
        <pc:spChg chg="mod">
          <ac:chgData name="Evy van Weelden" userId="S::e.vanweelden@tilburguniversity.edu::1c206954-7639-42c9-b11b-2bec84b862d9" providerId="AD" clId="Web-{22268E19-B0AB-4DBD-B496-A0021D70A56B}" dt="2024-01-11T20:35:51.953" v="5" actId="14100"/>
          <ac:spMkLst>
            <pc:docMk/>
            <pc:sldMk cId="1972391343" sldId="259"/>
            <ac:spMk id="4" creationId="{8BBF4096-8E98-A438-77DA-C585CB378B8D}"/>
          </ac:spMkLst>
        </pc:spChg>
      </pc:sldChg>
      <pc:sldChg chg="new del">
        <pc:chgData name="Evy van Weelden" userId="S::e.vanweelden@tilburguniversity.edu::1c206954-7639-42c9-b11b-2bec84b862d9" providerId="AD" clId="Web-{22268E19-B0AB-4DBD-B496-A0021D70A56B}" dt="2024-01-11T20:36:43.003" v="7"/>
        <pc:sldMkLst>
          <pc:docMk/>
          <pc:sldMk cId="2616346797" sldId="262"/>
        </pc:sldMkLst>
      </pc:sldChg>
      <pc:sldChg chg="addSp delSp modSp new mod setBg setClrOvrMap">
        <pc:chgData name="Evy van Weelden" userId="S::e.vanweelden@tilburguniversity.edu::1c206954-7639-42c9-b11b-2bec84b862d9" providerId="AD" clId="Web-{22268E19-B0AB-4DBD-B496-A0021D70A56B}" dt="2024-01-11T20:44:51.253" v="31"/>
        <pc:sldMkLst>
          <pc:docMk/>
          <pc:sldMk cId="3761059805" sldId="262"/>
        </pc:sldMkLst>
        <pc:spChg chg="mod">
          <ac:chgData name="Evy van Weelden" userId="S::e.vanweelden@tilburguniversity.edu::1c206954-7639-42c9-b11b-2bec84b862d9" providerId="AD" clId="Web-{22268E19-B0AB-4DBD-B496-A0021D70A56B}" dt="2024-01-11T20:44:51.253" v="31"/>
          <ac:spMkLst>
            <pc:docMk/>
            <pc:sldMk cId="3761059805" sldId="262"/>
            <ac:spMk id="2" creationId="{3B503FA5-BC1C-A77F-B3F8-49AE05E75018}"/>
          </ac:spMkLst>
        </pc:spChg>
        <pc:spChg chg="del">
          <ac:chgData name="Evy van Weelden" userId="S::e.vanweelden@tilburguniversity.edu::1c206954-7639-42c9-b11b-2bec84b862d9" providerId="AD" clId="Web-{22268E19-B0AB-4DBD-B496-A0021D70A56B}" dt="2024-01-11T20:44:51.253" v="31"/>
          <ac:spMkLst>
            <pc:docMk/>
            <pc:sldMk cId="3761059805" sldId="262"/>
            <ac:spMk id="3" creationId="{5D759C60-E5C1-879A-2884-083DBEAD6F5C}"/>
          </ac:spMkLst>
        </pc:spChg>
        <pc:spChg chg="add">
          <ac:chgData name="Evy van Weelden" userId="S::e.vanweelden@tilburguniversity.edu::1c206954-7639-42c9-b11b-2bec84b862d9" providerId="AD" clId="Web-{22268E19-B0AB-4DBD-B496-A0021D70A56B}" dt="2024-01-11T20:44:51.253" v="31"/>
          <ac:spMkLst>
            <pc:docMk/>
            <pc:sldMk cId="3761059805" sldId="262"/>
            <ac:spMk id="9" creationId="{71B2258F-86CA-4D4D-8270-BC05FCDEBFB3}"/>
          </ac:spMkLst>
        </pc:spChg>
        <pc:picChg chg="add">
          <ac:chgData name="Evy van Weelden" userId="S::e.vanweelden@tilburguniversity.edu::1c206954-7639-42c9-b11b-2bec84b862d9" providerId="AD" clId="Web-{22268E19-B0AB-4DBD-B496-A0021D70A56B}" dt="2024-01-11T20:44:51.253" v="31"/>
          <ac:picMkLst>
            <pc:docMk/>
            <pc:sldMk cId="3761059805" sldId="262"/>
            <ac:picMk id="5" creationId="{88081105-1C7A-96C6-3C0A-0D17B35B23CE}"/>
          </ac:picMkLst>
        </pc:picChg>
      </pc:sldChg>
      <pc:sldChg chg="addSp delSp modSp new">
        <pc:chgData name="Evy van Weelden" userId="S::e.vanweelden@tilburguniversity.edu::1c206954-7639-42c9-b11b-2bec84b862d9" providerId="AD" clId="Web-{22268E19-B0AB-4DBD-B496-A0021D70A56B}" dt="2024-01-11T21:02:39.023" v="167" actId="20577"/>
        <pc:sldMkLst>
          <pc:docMk/>
          <pc:sldMk cId="3171276956" sldId="263"/>
        </pc:sldMkLst>
        <pc:spChg chg="mod">
          <ac:chgData name="Evy van Weelden" userId="S::e.vanweelden@tilburguniversity.edu::1c206954-7639-42c9-b11b-2bec84b862d9" providerId="AD" clId="Web-{22268E19-B0AB-4DBD-B496-A0021D70A56B}" dt="2024-01-11T20:39:33.124" v="26" actId="20577"/>
          <ac:spMkLst>
            <pc:docMk/>
            <pc:sldMk cId="3171276956" sldId="263"/>
            <ac:spMk id="2" creationId="{7EEFD4D7-17E8-5B64-F73A-93B69D435949}"/>
          </ac:spMkLst>
        </pc:spChg>
        <pc:spChg chg="del">
          <ac:chgData name="Evy van Weelden" userId="S::e.vanweelden@tilburguniversity.edu::1c206954-7639-42c9-b11b-2bec84b862d9" providerId="AD" clId="Web-{22268E19-B0AB-4DBD-B496-A0021D70A56B}" dt="2024-01-11T20:59:07.134" v="132"/>
          <ac:spMkLst>
            <pc:docMk/>
            <pc:sldMk cId="3171276956" sldId="263"/>
            <ac:spMk id="3" creationId="{DF10A8AC-8FB7-7C7C-D97B-38C90EEC7B8F}"/>
          </ac:spMkLst>
        </pc:spChg>
        <pc:spChg chg="add mod">
          <ac:chgData name="Evy van Weelden" userId="S::e.vanweelden@tilburguniversity.edu::1c206954-7639-42c9-b11b-2bec84b862d9" providerId="AD" clId="Web-{22268E19-B0AB-4DBD-B496-A0021D70A56B}" dt="2024-01-11T21:02:39.023" v="167" actId="20577"/>
          <ac:spMkLst>
            <pc:docMk/>
            <pc:sldMk cId="3171276956" sldId="263"/>
            <ac:spMk id="7" creationId="{ED8FAE0D-7699-05BB-4C9A-4D8EE5FF67B0}"/>
          </ac:spMkLst>
        </pc:spChg>
        <pc:spChg chg="add del mod">
          <ac:chgData name="Evy van Weelden" userId="S::e.vanweelden@tilburguniversity.edu::1c206954-7639-42c9-b11b-2bec84b862d9" providerId="AD" clId="Web-{22268E19-B0AB-4DBD-B496-A0021D70A56B}" dt="2024-01-11T21:00:07.763" v="144"/>
          <ac:spMkLst>
            <pc:docMk/>
            <pc:sldMk cId="3171276956" sldId="263"/>
            <ac:spMk id="8" creationId="{C50CA678-7D4B-EF92-BE66-96D5172C7358}"/>
          </ac:spMkLst>
        </pc:spChg>
        <pc:spChg chg="add del mod">
          <ac:chgData name="Evy van Weelden" userId="S::e.vanweelden@tilburguniversity.edu::1c206954-7639-42c9-b11b-2bec84b862d9" providerId="AD" clId="Web-{22268E19-B0AB-4DBD-B496-A0021D70A56B}" dt="2024-01-11T21:00:53.438" v="148"/>
          <ac:spMkLst>
            <pc:docMk/>
            <pc:sldMk cId="3171276956" sldId="263"/>
            <ac:spMk id="9" creationId="{AC31F9E7-7AF8-9442-6955-4AC1FB77BA82}"/>
          </ac:spMkLst>
        </pc:spChg>
        <pc:picChg chg="add del mod ord">
          <ac:chgData name="Evy van Weelden" userId="S::e.vanweelden@tilburguniversity.edu::1c206954-7639-42c9-b11b-2bec84b862d9" providerId="AD" clId="Web-{22268E19-B0AB-4DBD-B496-A0021D70A56B}" dt="2024-01-11T20:59:27.854" v="137"/>
          <ac:picMkLst>
            <pc:docMk/>
            <pc:sldMk cId="3171276956" sldId="263"/>
            <ac:picMk id="4" creationId="{40738D26-9E60-7092-4EE7-9FCECCDA12AE}"/>
          </ac:picMkLst>
        </pc:picChg>
        <pc:picChg chg="add mod">
          <ac:chgData name="Evy van Weelden" userId="S::e.vanweelden@tilburguniversity.edu::1c206954-7639-42c9-b11b-2bec84b862d9" providerId="AD" clId="Web-{22268E19-B0AB-4DBD-B496-A0021D70A56B}" dt="2024-01-11T20:59:33.089" v="138" actId="1076"/>
          <ac:picMkLst>
            <pc:docMk/>
            <pc:sldMk cId="3171276956" sldId="263"/>
            <ac:picMk id="5" creationId="{7FAA42B6-8D4F-CD62-6302-FE6ED284EDED}"/>
          </ac:picMkLst>
        </pc:picChg>
      </pc:sldChg>
      <pc:sldChg chg="modSp new del">
        <pc:chgData name="Evy van Weelden" userId="S::e.vanweelden@tilburguniversity.edu::1c206954-7639-42c9-b11b-2bec84b862d9" providerId="AD" clId="Web-{22268E19-B0AB-4DBD-B496-A0021D70A56B}" dt="2024-01-11T20:39:26.342" v="23"/>
        <pc:sldMkLst>
          <pc:docMk/>
          <pc:sldMk cId="3315626862" sldId="263"/>
        </pc:sldMkLst>
        <pc:spChg chg="mod">
          <ac:chgData name="Evy van Weelden" userId="S::e.vanweelden@tilburguniversity.edu::1c206954-7639-42c9-b11b-2bec84b862d9" providerId="AD" clId="Web-{22268E19-B0AB-4DBD-B496-A0021D70A56B}" dt="2024-01-11T20:39:25.592" v="22" actId="20577"/>
          <ac:spMkLst>
            <pc:docMk/>
            <pc:sldMk cId="3315626862" sldId="263"/>
            <ac:spMk id="2" creationId="{77CEFBE3-174A-4DDE-785B-3626FE66DFC3}"/>
          </ac:spMkLst>
        </pc:spChg>
      </pc:sldChg>
      <pc:sldChg chg="modSp new">
        <pc:chgData name="Evy van Weelden" userId="S::e.vanweelden@tilburguniversity.edu::1c206954-7639-42c9-b11b-2bec84b862d9" providerId="AD" clId="Web-{22268E19-B0AB-4DBD-B496-A0021D70A56B}" dt="2024-01-11T20:41:08.051" v="30" actId="20577"/>
        <pc:sldMkLst>
          <pc:docMk/>
          <pc:sldMk cId="3113199639" sldId="264"/>
        </pc:sldMkLst>
        <pc:spChg chg="mod">
          <ac:chgData name="Evy van Weelden" userId="S::e.vanweelden@tilburguniversity.edu::1c206954-7639-42c9-b11b-2bec84b862d9" providerId="AD" clId="Web-{22268E19-B0AB-4DBD-B496-A0021D70A56B}" dt="2024-01-11T20:41:08.051" v="30" actId="20577"/>
          <ac:spMkLst>
            <pc:docMk/>
            <pc:sldMk cId="3113199639" sldId="264"/>
            <ac:spMk id="2" creationId="{7884C66B-928F-017A-355B-F3CDBF2D09C6}"/>
          </ac:spMkLst>
        </pc:spChg>
      </pc:sldChg>
      <pc:sldChg chg="addSp delSp modSp new addAnim delAnim">
        <pc:chgData name="Evy van Weelden" userId="S::e.vanweelden@tilburguniversity.edu::1c206954-7639-42c9-b11b-2bec84b862d9" providerId="AD" clId="Web-{22268E19-B0AB-4DBD-B496-A0021D70A56B}" dt="2024-01-11T20:55:21.714" v="124" actId="1076"/>
        <pc:sldMkLst>
          <pc:docMk/>
          <pc:sldMk cId="2362528284" sldId="265"/>
        </pc:sldMkLst>
        <pc:spChg chg="mod">
          <ac:chgData name="Evy van Weelden" userId="S::e.vanweelden@tilburguniversity.edu::1c206954-7639-42c9-b11b-2bec84b862d9" providerId="AD" clId="Web-{22268E19-B0AB-4DBD-B496-A0021D70A56B}" dt="2024-01-11T20:45:20.505" v="43" actId="20577"/>
          <ac:spMkLst>
            <pc:docMk/>
            <pc:sldMk cId="2362528284" sldId="265"/>
            <ac:spMk id="2" creationId="{95362B91-DBDC-D76D-F850-0E70BEADB658}"/>
          </ac:spMkLst>
        </pc:spChg>
        <pc:spChg chg="add del mod">
          <ac:chgData name="Evy van Weelden" userId="S::e.vanweelden@tilburguniversity.edu::1c206954-7639-42c9-b11b-2bec84b862d9" providerId="AD" clId="Web-{22268E19-B0AB-4DBD-B496-A0021D70A56B}" dt="2024-01-11T20:50:29.602" v="114" actId="20577"/>
          <ac:spMkLst>
            <pc:docMk/>
            <pc:sldMk cId="2362528284" sldId="265"/>
            <ac:spMk id="3" creationId="{4C3F8656-C57C-707E-2B6E-8B9234702ABB}"/>
          </ac:spMkLst>
        </pc:spChg>
        <pc:spChg chg="add del mod">
          <ac:chgData name="Evy van Weelden" userId="S::e.vanweelden@tilburguniversity.edu::1c206954-7639-42c9-b11b-2bec84b862d9" providerId="AD" clId="Web-{22268E19-B0AB-4DBD-B496-A0021D70A56B}" dt="2024-01-11T20:47:18.356" v="51"/>
          <ac:spMkLst>
            <pc:docMk/>
            <pc:sldMk cId="2362528284" sldId="265"/>
            <ac:spMk id="6" creationId="{52A8E43B-45BE-C1ED-02FB-37E8C8ED5BCD}"/>
          </ac:spMkLst>
        </pc:spChg>
        <pc:spChg chg="add mod">
          <ac:chgData name="Evy van Weelden" userId="S::e.vanweelden@tilburguniversity.edu::1c206954-7639-42c9-b11b-2bec84b862d9" providerId="AD" clId="Web-{22268E19-B0AB-4DBD-B496-A0021D70A56B}" dt="2024-01-11T20:55:21.714" v="124" actId="1076"/>
          <ac:spMkLst>
            <pc:docMk/>
            <pc:sldMk cId="2362528284" sldId="265"/>
            <ac:spMk id="10" creationId="{1C441FF2-AB20-F77A-12E3-D6B8B38640BC}"/>
          </ac:spMkLst>
        </pc:spChg>
        <pc:picChg chg="add del mod ord">
          <ac:chgData name="Evy van Weelden" userId="S::e.vanweelden@tilburguniversity.edu::1c206954-7639-42c9-b11b-2bec84b862d9" providerId="AD" clId="Web-{22268E19-B0AB-4DBD-B496-A0021D70A56B}" dt="2024-01-11T20:47:23.591" v="55"/>
          <ac:picMkLst>
            <pc:docMk/>
            <pc:sldMk cId="2362528284" sldId="265"/>
            <ac:picMk id="4" creationId="{945A734D-F938-4915-E4E4-6C0167E4C2BA}"/>
          </ac:picMkLst>
        </pc:picChg>
        <pc:picChg chg="add mod">
          <ac:chgData name="Evy van Weelden" userId="S::e.vanweelden@tilburguniversity.edu::1c206954-7639-42c9-b11b-2bec84b862d9" providerId="AD" clId="Web-{22268E19-B0AB-4DBD-B496-A0021D70A56B}" dt="2024-01-11T20:48:33.923" v="77" actId="1076"/>
          <ac:picMkLst>
            <pc:docMk/>
            <pc:sldMk cId="2362528284" sldId="265"/>
            <ac:picMk id="7" creationId="{007C58CF-F4E7-DED7-8D85-BBE590923A29}"/>
          </ac:picMkLst>
        </pc:picChg>
        <pc:picChg chg="add del mod">
          <ac:chgData name="Evy van Weelden" userId="S::e.vanweelden@tilburguniversity.edu::1c206954-7639-42c9-b11b-2bec84b862d9" providerId="AD" clId="Web-{22268E19-B0AB-4DBD-B496-A0021D70A56B}" dt="2024-01-11T20:53:47.396" v="116"/>
          <ac:picMkLst>
            <pc:docMk/>
            <pc:sldMk cId="2362528284" sldId="265"/>
            <ac:picMk id="8" creationId="{4B68BAB5-445E-7741-1899-4C2F459FB742}"/>
          </ac:picMkLst>
        </pc:picChg>
        <pc:picChg chg="add mod">
          <ac:chgData name="Evy van Weelden" userId="S::e.vanweelden@tilburguniversity.edu::1c206954-7639-42c9-b11b-2bec84b862d9" providerId="AD" clId="Web-{22268E19-B0AB-4DBD-B496-A0021D70A56B}" dt="2024-01-11T20:55:21.698" v="123" actId="1076"/>
          <ac:picMkLst>
            <pc:docMk/>
            <pc:sldMk cId="2362528284" sldId="265"/>
            <ac:picMk id="9" creationId="{9CC2406C-460A-DE59-BBFD-A03E6AFE1722}"/>
          </ac:picMkLst>
        </pc:picChg>
      </pc:sldChg>
      <pc:sldChg chg="addSp modSp new ord">
        <pc:chgData name="Evy van Weelden" userId="S::e.vanweelden@tilburguniversity.edu::1c206954-7639-42c9-b11b-2bec84b862d9" providerId="AD" clId="Web-{22268E19-B0AB-4DBD-B496-A0021D70A56B}" dt="2024-01-11T21:01:10.377" v="158" actId="20577"/>
        <pc:sldMkLst>
          <pc:docMk/>
          <pc:sldMk cId="2041151173" sldId="266"/>
        </pc:sldMkLst>
        <pc:spChg chg="mod">
          <ac:chgData name="Evy van Weelden" userId="S::e.vanweelden@tilburguniversity.edu::1c206954-7639-42c9-b11b-2bec84b862d9" providerId="AD" clId="Web-{22268E19-B0AB-4DBD-B496-A0021D70A56B}" dt="2024-01-11T20:55:40.528" v="130" actId="20577"/>
          <ac:spMkLst>
            <pc:docMk/>
            <pc:sldMk cId="2041151173" sldId="266"/>
            <ac:spMk id="2" creationId="{0E2A4879-D5B5-03DC-8F43-E4971DDBBFB0}"/>
          </ac:spMkLst>
        </pc:spChg>
        <pc:spChg chg="add mod">
          <ac:chgData name="Evy van Weelden" userId="S::e.vanweelden@tilburguniversity.edu::1c206954-7639-42c9-b11b-2bec84b862d9" providerId="AD" clId="Web-{22268E19-B0AB-4DBD-B496-A0021D70A56B}" dt="2024-01-11T21:01:10.377" v="158" actId="20577"/>
          <ac:spMkLst>
            <pc:docMk/>
            <pc:sldMk cId="2041151173" sldId="266"/>
            <ac:spMk id="3" creationId="{1C1D95D0-3E8F-9DAB-FE5C-F147DEB776AF}"/>
          </ac:spMkLst>
        </pc:spChg>
      </pc:sldChg>
      <pc:sldChg chg="new del">
        <pc:chgData name="Evy van Weelden" userId="S::e.vanweelden@tilburguniversity.edu::1c206954-7639-42c9-b11b-2bec84b862d9" providerId="AD" clId="Web-{22268E19-B0AB-4DBD-B496-A0021D70A56B}" dt="2024-01-11T20:47:19.653" v="52"/>
        <pc:sldMkLst>
          <pc:docMk/>
          <pc:sldMk cId="3968345247" sldId="266"/>
        </pc:sldMkLst>
      </pc:sldChg>
      <pc:sldChg chg="new">
        <pc:chgData name="Evy van Weelden" userId="S::e.vanweelden@tilburguniversity.edu::1c206954-7639-42c9-b11b-2bec84b862d9" providerId="AD" clId="Web-{22268E19-B0AB-4DBD-B496-A0021D70A56B}" dt="2024-01-11T20:56:06.404" v="131"/>
        <pc:sldMkLst>
          <pc:docMk/>
          <pc:sldMk cId="3377431438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E730-06F9-665E-301D-9C4644613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82012-C923-0271-3C86-B8D899E4F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47651-9A95-99EB-B34D-C3A97BC5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488B2-C199-DFA2-07E3-C15928E0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EC85D-2A14-CA18-73C6-8683E85E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145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EC8F-F5C9-0033-EF03-519EAE04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D227C-088B-8BF9-5C1B-948BD83A1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A17FD-1D4B-8D97-04FA-3244306B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A7812-6236-41FE-956E-E7317927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B188D-344A-FDB9-DE96-B0230C6E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515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1B555-93D9-D32F-59AF-CB824C3CA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8E0EF4-75A3-52C8-4798-C9DCB655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EFF9D-E3AB-B5B5-42DC-8D170206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CEE58-E123-FE49-E826-1CBA0011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1E2FA-DC76-2074-0628-84401AF0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388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EA14-D4F3-1983-1D66-CF6C60D4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4A4A8-7EF2-F569-15B2-18740DFD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8AB7B-CBE9-29C2-B55F-011CFE43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61E98-C7E2-2E59-EF51-0D166592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1CB13-164A-326C-0A70-69F3FF1D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898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5811-597B-4D6B-00CB-83169238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D87E4-43F4-24F5-9D83-660479885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FFA5B-51A2-C3E1-D626-51F66C81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61096-ED3A-14FA-67A2-7C319EB92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D1131-1E0D-AB85-BDB7-EF969275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891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A1A8-ACBA-655E-7748-5FD4F4B4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3AB7-75E8-9A2F-3DC3-13F41FC1E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E6F4D-1B17-339B-E8EB-B6705151F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992C5-4597-71DE-EB58-E15D5AF6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AC88-D7BA-48E2-9984-1AEBB5D5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0DFF7-CFCA-7B4A-CA4E-01698EEA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901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E4C0-18F4-6A7C-A5E2-ADDB02A1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05071-DC97-AD5F-6DB6-A9452D0F9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BAB2E-F046-85E9-E4A5-B4E662D7C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EE4CA-B47D-153B-7E0D-6C2F59AE7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D38A6-B9F7-5FDB-E2EF-C30763075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779F2-CA76-3938-B4D0-F8AAB0C1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96AFA-1C92-2238-F6B6-557B4E51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549F1-382A-43F4-7A6D-29CC06E2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198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278E-6F02-35A4-3DEE-EAA06649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83146-BA8A-197E-1634-28FC1EE0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A88C7-E712-DA47-DE3F-44509ECD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4204B-66E6-99CB-0F82-494E9D25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037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DC298B-B536-7905-3B4B-98D96CB0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C94AA-3FFC-B0DB-8118-D33D6285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4F592-1B95-D155-E19B-31C3A42C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060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985F-C9D9-6D30-6DA3-0F6879A02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FD40B-3D08-34E9-9CE7-C2BB8E59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D66B5-0778-7509-455C-11E3B4AF6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981C3-0A35-5637-A93B-51B6C053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BAD89-7FA4-F7DF-F834-0500D40B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ADA62-FE2B-372D-04DE-92798B1C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436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3A1E-42CD-3ED5-623A-4E4BFAE4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ED4CBB-686D-67C2-4273-470D32105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B1B21-F62C-1FC4-517C-E707F33E8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D2BC6-5875-7B31-3EF2-900E9E95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E2DBF-A2D1-6604-7E8E-E49A1A4A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36B58-B14F-4466-8623-9917C47C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907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D3F9E-BC1D-FD32-2FE1-036932F0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DA40E-997B-B1CB-120A-2CFCA9356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85D63-9E5B-B25A-1682-47E7636E4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187C8-3A07-D04B-BA74-FC53C072F6CC}" type="datetimeFigureOut">
              <a:rPr lang="en-NL" smtClean="0"/>
              <a:t>01/26/2024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431DE-8DA1-E622-0F3D-2A6EA5401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460-D103-6A7F-6B6C-A3BD64723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3FCF3-71EB-734E-949E-623C347594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3991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baproject.com/textbooks/scott-hutchens-new-textbook/modules/the-brain-and-nervous-system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zannedikker.net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emar.org/dataexplorer/detail?dataset_id=ds003061" TargetMode="External"/><Relationship Id="rId2" Type="http://schemas.openxmlformats.org/officeDocument/2006/relationships/hyperlink" Target="https://github.com/MindLabs-Tilburg/EEGworksho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abs/10.1021/acsabm.3c00322" TargetMode="External"/><Relationship Id="rId7" Type="http://schemas.openxmlformats.org/officeDocument/2006/relationships/hyperlink" Target="https://eeglab.org/tutorials/02_Quickstart/quickstart.html" TargetMode="External"/><Relationship Id="rId2" Type="http://schemas.openxmlformats.org/officeDocument/2006/relationships/hyperlink" Target="https://zeto-inc.com/blog/active-and-passive-electrodes-what-are-they-pros-c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1424-8220/22/15/5865" TargetMode="External"/><Relationship Id="rId5" Type="http://schemas.openxmlformats.org/officeDocument/2006/relationships/hyperlink" Target="https://www.eneuro.org/content/6/2/ENEURO.0483-18.2019" TargetMode="External"/><Relationship Id="rId4" Type="http://schemas.openxmlformats.org/officeDocument/2006/relationships/hyperlink" Target="https://eegget-it.nl/eeg_electrode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biomedpharmajournal.org/vol10no4/wavelet-transform-for-classification-of-eeg-signal-using-svm-and-an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1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1EBBCD-5C85-32C5-87F8-B93B7753B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106034"/>
            <a:ext cx="5019074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800">
                <a:latin typeface="Calibri"/>
                <a:ea typeface="Calibri"/>
                <a:cs typeface="Calibri"/>
              </a:rPr>
              <a:t>Exploring Brain Waves: </a:t>
            </a:r>
            <a:br>
              <a:rPr lang="en-US" sz="3800">
                <a:latin typeface="Calibri"/>
                <a:ea typeface="Calibri"/>
                <a:cs typeface="Calibri"/>
              </a:rPr>
            </a:br>
            <a:r>
              <a:rPr lang="en-US" sz="3800">
                <a:latin typeface="Calibri"/>
                <a:ea typeface="Calibri"/>
                <a:cs typeface="Calibri"/>
              </a:rPr>
              <a:t>A Practical Workshop on the Fundamentals of EEG Data Collection and Visualization</a:t>
            </a:r>
            <a:endParaRPr lang="nl-NL" sz="3800">
              <a:latin typeface="Calibri"/>
              <a:ea typeface="Calibri"/>
              <a:cs typeface="Calibri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Afbeelding 3" descr="Afbeelding met Lettertype, lijn, Graphics, ontwerp&#10;&#10;Automatisch gegenereerde beschrijving">
            <a:extLst>
              <a:ext uri="{FF2B5EF4-FFF2-40B4-BE49-F238E27FC236}">
                <a16:creationId xmlns:a16="http://schemas.microsoft.com/office/drawing/2014/main" id="{A7FE5E44-4691-1542-9CD0-0CAA31C5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1" y="678810"/>
            <a:ext cx="4708831" cy="2636945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 descr="Afbeelding met Lettertype, Graphics, grafische vormgeving, symbool&#10;&#10;Automatisch gegenereerde beschrijving">
            <a:extLst>
              <a:ext uri="{FF2B5EF4-FFF2-40B4-BE49-F238E27FC236}">
                <a16:creationId xmlns:a16="http://schemas.microsoft.com/office/drawing/2014/main" id="{E5F1E033-5D19-E8FF-E7FC-2719CD06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71" y="3796332"/>
            <a:ext cx="4708833" cy="1195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2191D-DC52-82EE-7649-1DD915E1C6D7}"/>
              </a:ext>
            </a:extLst>
          </p:cNvPr>
          <p:cNvSpPr txBox="1"/>
          <p:nvPr/>
        </p:nvSpPr>
        <p:spPr>
          <a:xfrm>
            <a:off x="345733" y="6108549"/>
            <a:ext cx="91026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Financially supported by</a:t>
            </a:r>
            <a:r>
              <a:rPr lang="en-GB">
                <a:solidFill>
                  <a:srgbClr val="000000"/>
                </a:solidFill>
                <a:cs typeface="Calibri"/>
              </a:rPr>
              <a:t> </a:t>
            </a:r>
            <a:r>
              <a:rPr lang="en-US">
                <a:solidFill>
                  <a:srgbClr val="212121"/>
                </a:solidFill>
                <a:cs typeface="Calibri"/>
              </a:rPr>
              <a:t>Province North Brabant via grant no. C2314216/5277363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69D4A-CC36-60FC-F0FD-0ED9A02D5E1F}"/>
              </a:ext>
            </a:extLst>
          </p:cNvPr>
          <p:cNvSpPr txBox="1"/>
          <p:nvPr/>
        </p:nvSpPr>
        <p:spPr>
          <a:xfrm>
            <a:off x="343851" y="5506518"/>
            <a:ext cx="115025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Scientifically </a:t>
            </a:r>
            <a:r>
              <a:rPr lang="en-GB">
                <a:ea typeface="+mn-lt"/>
                <a:cs typeface="+mn-lt"/>
              </a:rPr>
              <a:t>supported by</a:t>
            </a:r>
            <a:r>
              <a:rPr lang="en-GB"/>
              <a:t> the department of Cognitive Science and Artificial Intelligence led by Marie Postma.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1142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FAB3C-5682-EA0A-4A2B-CE7F9E00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Background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DF7F09-F011-643F-CB22-C0A69BAF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err="1">
                <a:solidFill>
                  <a:srgbClr val="000000"/>
                </a:solidFill>
                <a:ea typeface="+mn-lt"/>
                <a:cs typeface="+mn-lt"/>
              </a:rPr>
              <a:t>Upper</a:t>
            </a:r>
            <a:r>
              <a:rPr lang="nl-NL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nl-NL" err="1">
                <a:solidFill>
                  <a:srgbClr val="000000"/>
                </a:solidFill>
                <a:ea typeface="+mn-lt"/>
                <a:cs typeface="+mn-lt"/>
              </a:rPr>
              <a:t>layer</a:t>
            </a:r>
            <a:r>
              <a:rPr lang="nl-NL">
                <a:solidFill>
                  <a:srgbClr val="000000"/>
                </a:solidFill>
                <a:ea typeface="+mn-lt"/>
                <a:cs typeface="+mn-lt"/>
              </a:rPr>
              <a:t> of cortex </a:t>
            </a:r>
            <a:r>
              <a:rPr lang="nl-NL" err="1">
                <a:solidFill>
                  <a:srgbClr val="000000"/>
                </a:solidFill>
                <a:ea typeface="+mn-lt"/>
                <a:cs typeface="+mn-lt"/>
              </a:rPr>
              <a:t>typically</a:t>
            </a:r>
            <a:r>
              <a:rPr lang="nl-NL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nl-NL" err="1">
                <a:solidFill>
                  <a:srgbClr val="000000"/>
                </a:solidFill>
                <a:ea typeface="+mn-lt"/>
                <a:cs typeface="+mn-lt"/>
              </a:rPr>
              <a:t>densely</a:t>
            </a:r>
            <a:br>
              <a:rPr lang="en-US"/>
            </a:br>
            <a:r>
              <a:rPr lang="nl-NL" err="1">
                <a:solidFill>
                  <a:srgbClr val="000000"/>
                </a:solidFill>
                <a:ea typeface="+mn-lt"/>
                <a:cs typeface="+mn-lt"/>
              </a:rPr>
              <a:t>filled</a:t>
            </a:r>
            <a:r>
              <a:rPr lang="nl-NL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nl-NL" err="1">
                <a:solidFill>
                  <a:srgbClr val="000000"/>
                </a:solidFill>
                <a:ea typeface="+mn-lt"/>
                <a:cs typeface="+mn-lt"/>
              </a:rPr>
              <a:t>with</a:t>
            </a:r>
            <a:r>
              <a:rPr lang="nl-NL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nl-NL" err="1">
                <a:solidFill>
                  <a:srgbClr val="000000"/>
                </a:solidFill>
                <a:ea typeface="+mn-lt"/>
                <a:cs typeface="+mn-lt"/>
              </a:rPr>
              <a:t>pyramidal</a:t>
            </a:r>
            <a:r>
              <a:rPr lang="nl-NL">
                <a:solidFill>
                  <a:srgbClr val="000000"/>
                </a:solidFill>
                <a:ea typeface="+mn-lt"/>
                <a:cs typeface="+mn-lt"/>
              </a:rPr>
              <a:t> neurons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err="1">
                <a:solidFill>
                  <a:srgbClr val="000000"/>
                </a:solidFill>
                <a:cs typeface="Calibri" panose="020F0502020204030204"/>
              </a:rPr>
              <a:t>oriented</a:t>
            </a:r>
            <a:r>
              <a:rPr lang="nl-NL">
                <a:solidFill>
                  <a:srgbClr val="000000"/>
                </a:solidFill>
                <a:cs typeface="Calibri" panose="020F0502020204030204"/>
              </a:rPr>
              <a:t> </a:t>
            </a:r>
            <a:r>
              <a:rPr lang="nl-NL" err="1">
                <a:solidFill>
                  <a:srgbClr val="000000"/>
                </a:solidFill>
                <a:cs typeface="Calibri" panose="020F0502020204030204"/>
              </a:rPr>
              <a:t>perpendicular</a:t>
            </a:r>
            <a:r>
              <a:rPr lang="nl-NL">
                <a:solidFill>
                  <a:srgbClr val="000000"/>
                </a:solidFill>
                <a:cs typeface="Calibri" panose="020F0502020204030204"/>
              </a:rPr>
              <a:t> </a:t>
            </a:r>
            <a:r>
              <a:rPr lang="nl-NL" err="1">
                <a:solidFill>
                  <a:srgbClr val="000000"/>
                </a:solidFill>
                <a:cs typeface="Calibri" panose="020F0502020204030204"/>
              </a:rPr>
              <a:t>to</a:t>
            </a:r>
            <a:r>
              <a:rPr lang="nl-NL">
                <a:solidFill>
                  <a:srgbClr val="000000"/>
                </a:solidFill>
                <a:cs typeface="Calibri" panose="020F0502020204030204"/>
              </a:rPr>
              <a:t> </a:t>
            </a:r>
            <a:r>
              <a:rPr lang="nl-NL" err="1">
                <a:solidFill>
                  <a:srgbClr val="000000"/>
                </a:solidFill>
                <a:cs typeface="Calibri" panose="020F0502020204030204"/>
              </a:rPr>
              <a:t>the</a:t>
            </a:r>
            <a:r>
              <a:rPr lang="nl-NL">
                <a:solidFill>
                  <a:srgbClr val="000000"/>
                </a:solidFill>
                <a:cs typeface="Calibri" panose="020F0502020204030204"/>
              </a:rPr>
              <a:t> </a:t>
            </a:r>
            <a:r>
              <a:rPr lang="nl-NL" err="1">
                <a:solidFill>
                  <a:srgbClr val="000000"/>
                </a:solidFill>
                <a:cs typeface="Calibri" panose="020F0502020204030204"/>
              </a:rPr>
              <a:t>surface</a:t>
            </a:r>
            <a:br>
              <a:rPr lang="nl-NL">
                <a:solidFill>
                  <a:srgbClr val="000000"/>
                </a:solidFill>
                <a:cs typeface="Calibri" panose="020F0502020204030204"/>
              </a:rPr>
            </a:br>
            <a:r>
              <a:rPr lang="nl-NL">
                <a:solidFill>
                  <a:srgbClr val="000000"/>
                </a:solidFill>
                <a:cs typeface="Calibri" panose="020F0502020204030204"/>
              </a:rPr>
              <a:t>of </a:t>
            </a:r>
            <a:r>
              <a:rPr lang="nl-NL" err="1">
                <a:solidFill>
                  <a:srgbClr val="000000"/>
                </a:solidFill>
                <a:cs typeface="Calibri" panose="020F0502020204030204"/>
              </a:rPr>
              <a:t>the</a:t>
            </a:r>
            <a:r>
              <a:rPr lang="nl-NL">
                <a:solidFill>
                  <a:srgbClr val="000000"/>
                </a:solidFill>
                <a:cs typeface="Calibri" panose="020F0502020204030204"/>
              </a:rPr>
              <a:t> </a:t>
            </a:r>
            <a:r>
              <a:rPr lang="nl-NL" err="1">
                <a:solidFill>
                  <a:srgbClr val="000000"/>
                </a:solidFill>
                <a:cs typeface="Calibri" panose="020F0502020204030204"/>
              </a:rPr>
              <a:t>skull</a:t>
            </a:r>
            <a:endParaRPr lang="nl-NL">
              <a:solidFill>
                <a:srgbClr val="000000"/>
              </a:solidFill>
              <a:cs typeface="Calibri" panose="020F0502020204030204"/>
            </a:endParaRPr>
          </a:p>
        </p:txBody>
      </p:sp>
      <p:pic>
        <p:nvPicPr>
          <p:cNvPr id="5" name="Afbeelding 4" descr="Afbeelding met tekening, diagram, lijn, schets&#10;&#10;Automatisch gegenereerde beschrijving">
            <a:extLst>
              <a:ext uri="{FF2B5EF4-FFF2-40B4-BE49-F238E27FC236}">
                <a16:creationId xmlns:a16="http://schemas.microsoft.com/office/drawing/2014/main" id="{66924D7A-2E01-F18F-208A-E64663AB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704" y="1699665"/>
            <a:ext cx="5486400" cy="41148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74C9C5E-0F57-614B-8ECE-35F4EA015B84}"/>
              </a:ext>
            </a:extLst>
          </p:cNvPr>
          <p:cNvSpPr txBox="1"/>
          <p:nvPr/>
        </p:nvSpPr>
        <p:spPr>
          <a:xfrm>
            <a:off x="6683485" y="6036585"/>
            <a:ext cx="56110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>
                <a:solidFill>
                  <a:srgbClr val="000000"/>
                </a:solidFill>
                <a:ea typeface="+mn-lt"/>
                <a:cs typeface="+mn-lt"/>
              </a:rPr>
              <a:t>*</a:t>
            </a:r>
            <a:r>
              <a:rPr lang="nl-NL" sz="1200" err="1">
                <a:solidFill>
                  <a:srgbClr val="000000"/>
                </a:solidFill>
                <a:ea typeface="+mn-lt"/>
                <a:cs typeface="+mn-lt"/>
              </a:rPr>
              <a:t>dipole</a:t>
            </a:r>
            <a:r>
              <a:rPr lang="nl-NL" sz="1200">
                <a:solidFill>
                  <a:srgbClr val="000000"/>
                </a:solidFill>
                <a:ea typeface="+mn-lt"/>
                <a:cs typeface="+mn-lt"/>
              </a:rPr>
              <a:t> = </a:t>
            </a:r>
            <a:r>
              <a:rPr lang="nl-NL" sz="1200" err="1">
                <a:solidFill>
                  <a:srgbClr val="000000"/>
                </a:solidFill>
                <a:ea typeface="+mn-lt"/>
                <a:cs typeface="+mn-lt"/>
              </a:rPr>
              <a:t>region</a:t>
            </a:r>
            <a:r>
              <a:rPr lang="nl-NL" sz="1200">
                <a:solidFill>
                  <a:srgbClr val="000000"/>
                </a:solidFill>
                <a:ea typeface="+mn-lt"/>
                <a:cs typeface="+mn-lt"/>
              </a:rPr>
              <a:t> of </a:t>
            </a:r>
            <a:r>
              <a:rPr lang="nl-NL" sz="1200" err="1">
                <a:solidFill>
                  <a:srgbClr val="000000"/>
                </a:solidFill>
                <a:ea typeface="+mn-lt"/>
                <a:cs typeface="+mn-lt"/>
              </a:rPr>
              <a:t>positive</a:t>
            </a:r>
            <a:r>
              <a:rPr lang="nl-NL" sz="1200">
                <a:solidFill>
                  <a:srgbClr val="000000"/>
                </a:solidFill>
                <a:ea typeface="+mn-lt"/>
                <a:cs typeface="+mn-lt"/>
              </a:rPr>
              <a:t> charge </a:t>
            </a:r>
            <a:r>
              <a:rPr lang="nl-NL" sz="1200" err="1">
                <a:solidFill>
                  <a:srgbClr val="000000"/>
                </a:solidFill>
                <a:ea typeface="+mn-lt"/>
                <a:cs typeface="+mn-lt"/>
              </a:rPr>
              <a:t>separated</a:t>
            </a:r>
            <a:r>
              <a:rPr lang="nl-NL" sz="1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nl-NL" sz="1200" err="1">
                <a:solidFill>
                  <a:srgbClr val="000000"/>
                </a:solidFill>
                <a:ea typeface="+mn-lt"/>
                <a:cs typeface="+mn-lt"/>
              </a:rPr>
              <a:t>from</a:t>
            </a:r>
            <a:r>
              <a:rPr lang="nl-NL" sz="1200">
                <a:solidFill>
                  <a:srgbClr val="000000"/>
                </a:solidFill>
                <a:ea typeface="+mn-lt"/>
                <a:cs typeface="+mn-lt"/>
              </a:rPr>
              <a:t> a </a:t>
            </a:r>
            <a:r>
              <a:rPr lang="nl-NL" sz="1200" err="1">
                <a:solidFill>
                  <a:srgbClr val="000000"/>
                </a:solidFill>
                <a:ea typeface="+mn-lt"/>
                <a:cs typeface="+mn-lt"/>
              </a:rPr>
              <a:t>region</a:t>
            </a:r>
            <a:r>
              <a:rPr lang="nl-NL" sz="1200">
                <a:solidFill>
                  <a:srgbClr val="000000"/>
                </a:solidFill>
                <a:ea typeface="+mn-lt"/>
                <a:cs typeface="+mn-lt"/>
              </a:rPr>
              <a:t> of </a:t>
            </a:r>
            <a:r>
              <a:rPr lang="nl-NL" sz="1200" err="1">
                <a:solidFill>
                  <a:srgbClr val="000000"/>
                </a:solidFill>
                <a:ea typeface="+mn-lt"/>
                <a:cs typeface="+mn-lt"/>
              </a:rPr>
              <a:t>negative</a:t>
            </a:r>
            <a:r>
              <a:rPr lang="nl-NL" sz="1200">
                <a:solidFill>
                  <a:srgbClr val="000000"/>
                </a:solidFill>
                <a:ea typeface="+mn-lt"/>
                <a:cs typeface="+mn-lt"/>
              </a:rPr>
              <a:t> charge</a:t>
            </a:r>
          </a:p>
          <a:p>
            <a:r>
              <a:rPr lang="nl-NL" sz="1200">
                <a:cs typeface="Calibri" panose="020F0502020204030204"/>
              </a:rPr>
              <a:t>  (voltage </a:t>
            </a:r>
            <a:r>
              <a:rPr lang="nl-NL" sz="1200" err="1">
                <a:cs typeface="Calibri" panose="020F0502020204030204"/>
              </a:rPr>
              <a:t>difference</a:t>
            </a:r>
            <a:r>
              <a:rPr lang="nl-NL" sz="1200">
                <a:cs typeface="Calibri" panose="020F0502020204030204"/>
              </a:rPr>
              <a:t> </a:t>
            </a:r>
            <a:r>
              <a:rPr lang="nl-NL" sz="1200" err="1">
                <a:cs typeface="Calibri" panose="020F0502020204030204"/>
              </a:rPr>
              <a:t>can</a:t>
            </a:r>
            <a:r>
              <a:rPr lang="nl-NL" sz="1200">
                <a:cs typeface="Calibri" panose="020F0502020204030204"/>
              </a:rPr>
              <a:t> </a:t>
            </a:r>
            <a:r>
              <a:rPr lang="nl-NL" sz="1200" err="1">
                <a:cs typeface="Calibri" panose="020F0502020204030204"/>
              </a:rPr>
              <a:t>be</a:t>
            </a:r>
            <a:r>
              <a:rPr lang="nl-NL" sz="1200">
                <a:cs typeface="Calibri" panose="020F0502020204030204"/>
              </a:rPr>
              <a:t> </a:t>
            </a:r>
            <a:r>
              <a:rPr lang="nl-NL" sz="1200" err="1">
                <a:cs typeface="Calibri" panose="020F0502020204030204"/>
              </a:rPr>
              <a:t>measured</a:t>
            </a:r>
            <a:r>
              <a:rPr lang="nl-NL" sz="1200">
                <a:cs typeface="Calibri" panose="020F0502020204030204"/>
              </a:rPr>
              <a:t> </a:t>
            </a:r>
            <a:r>
              <a:rPr lang="nl-NL" sz="1200" err="1">
                <a:cs typeface="Calibri" panose="020F0502020204030204"/>
              </a:rPr>
              <a:t>by</a:t>
            </a:r>
            <a:r>
              <a:rPr lang="nl-NL" sz="1200">
                <a:cs typeface="Calibri" panose="020F0502020204030204"/>
              </a:rPr>
              <a:t> electrode)</a:t>
            </a:r>
            <a:endParaRPr lang="nl-NL"/>
          </a:p>
          <a:p>
            <a:endParaRPr lang="nl-NL" sz="1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061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2A4879-D5B5-03DC-8F43-E4971DDB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 Light"/>
              </a:rPr>
              <a:t>Interpretation</a:t>
            </a:r>
            <a:r>
              <a:rPr lang="nl-NL">
                <a:cs typeface="Calibri Light"/>
              </a:rPr>
              <a:t> of EEG </a:t>
            </a:r>
            <a:r>
              <a:rPr lang="nl-NL" err="1">
                <a:cs typeface="Calibri Light"/>
              </a:rPr>
              <a:t>signals</a:t>
            </a:r>
            <a:endParaRPr lang="nl-NL" err="1"/>
          </a:p>
        </p:txBody>
      </p:sp>
      <p:pic>
        <p:nvPicPr>
          <p:cNvPr id="7" name="Afbeelding 6" descr="Afbeelding met diagram, tekst, Hersenen&#10;&#10;Automatisch gegenereerde beschrijving">
            <a:extLst>
              <a:ext uri="{FF2B5EF4-FFF2-40B4-BE49-F238E27FC236}">
                <a16:creationId xmlns:a16="http://schemas.microsoft.com/office/drawing/2014/main" id="{07D6EF0F-7C2E-A8C4-9F93-5706D81EF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8944" y="3061970"/>
            <a:ext cx="5749636" cy="3794205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13945B4-AB4D-9F71-6F55-1F7BC3023A80}"/>
              </a:ext>
            </a:extLst>
          </p:cNvPr>
          <p:cNvSpPr txBox="1"/>
          <p:nvPr/>
        </p:nvSpPr>
        <p:spPr>
          <a:xfrm>
            <a:off x="837258" y="1514592"/>
            <a:ext cx="733401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>
              <a:cs typeface="Calibri"/>
            </a:endParaRPr>
          </a:p>
          <a:p>
            <a:r>
              <a:rPr lang="nl-NL" err="1">
                <a:cs typeface="Calibri"/>
              </a:rPr>
              <a:t>Frontal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lobe</a:t>
            </a:r>
            <a:r>
              <a:rPr lang="nl-NL">
                <a:cs typeface="Calibri"/>
              </a:rPr>
              <a:t> - executive </a:t>
            </a:r>
            <a:r>
              <a:rPr lang="nl-NL" err="1">
                <a:cs typeface="Calibri"/>
              </a:rPr>
              <a:t>functions</a:t>
            </a:r>
            <a:r>
              <a:rPr lang="nl-NL">
                <a:cs typeface="Calibri"/>
              </a:rPr>
              <a:t>, </a:t>
            </a:r>
            <a:r>
              <a:rPr lang="nl-NL" err="1">
                <a:cs typeface="Calibri"/>
              </a:rPr>
              <a:t>decision</a:t>
            </a:r>
            <a:r>
              <a:rPr lang="nl-NL">
                <a:cs typeface="Calibri"/>
              </a:rPr>
              <a:t> making</a:t>
            </a:r>
          </a:p>
          <a:p>
            <a:endParaRPr lang="nl-NL">
              <a:cs typeface="Calibri"/>
            </a:endParaRPr>
          </a:p>
          <a:p>
            <a:r>
              <a:rPr lang="nl-NL" err="1">
                <a:cs typeface="Calibri"/>
              </a:rPr>
              <a:t>Parietal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lobe</a:t>
            </a:r>
            <a:r>
              <a:rPr lang="nl-NL">
                <a:cs typeface="Calibri"/>
              </a:rPr>
              <a:t> - </a:t>
            </a:r>
            <a:r>
              <a:rPr lang="nl-NL" err="1">
                <a:cs typeface="Calibri"/>
              </a:rPr>
              <a:t>spatial</a:t>
            </a:r>
            <a:r>
              <a:rPr lang="nl-NL">
                <a:cs typeface="Calibri"/>
              </a:rPr>
              <a:t> processing, (</a:t>
            </a:r>
            <a:r>
              <a:rPr lang="nl-NL" err="1">
                <a:cs typeface="Calibri"/>
              </a:rPr>
              <a:t>visual</a:t>
            </a:r>
            <a:r>
              <a:rPr lang="nl-NL">
                <a:cs typeface="Calibri"/>
              </a:rPr>
              <a:t>) attention, information processing</a:t>
            </a:r>
          </a:p>
          <a:p>
            <a:endParaRPr lang="nl-NL">
              <a:cs typeface="Calibri"/>
            </a:endParaRPr>
          </a:p>
          <a:p>
            <a:r>
              <a:rPr lang="nl-NL" err="1">
                <a:cs typeface="Calibri"/>
              </a:rPr>
              <a:t>Temporal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lobe</a:t>
            </a:r>
            <a:r>
              <a:rPr lang="nl-NL">
                <a:cs typeface="Calibri"/>
              </a:rPr>
              <a:t> - speech, memory</a:t>
            </a:r>
          </a:p>
          <a:p>
            <a:endParaRPr lang="nl-NL">
              <a:cs typeface="Calibri"/>
            </a:endParaRPr>
          </a:p>
          <a:p>
            <a:r>
              <a:rPr lang="nl-NL" err="1">
                <a:cs typeface="Calibri"/>
              </a:rPr>
              <a:t>Occipital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lobe</a:t>
            </a:r>
            <a:r>
              <a:rPr lang="nl-NL">
                <a:cs typeface="Calibri"/>
              </a:rPr>
              <a:t> - </a:t>
            </a:r>
            <a:r>
              <a:rPr lang="nl-NL" err="1">
                <a:cs typeface="Calibri"/>
              </a:rPr>
              <a:t>visual</a:t>
            </a:r>
            <a:r>
              <a:rPr lang="nl-NL">
                <a:cs typeface="Calibri"/>
              </a:rPr>
              <a:t> processing</a:t>
            </a:r>
          </a:p>
        </p:txBody>
      </p:sp>
    </p:spTree>
    <p:extLst>
      <p:ext uri="{BB962C8B-B14F-4D97-AF65-F5344CB8AC3E}">
        <p14:creationId xmlns:p14="http://schemas.microsoft.com/office/powerpoint/2010/main" val="204115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Lobes of the brain QBI neuroscience">
            <a:extLst>
              <a:ext uri="{FF2B5EF4-FFF2-40B4-BE49-F238E27FC236}">
                <a16:creationId xmlns:a16="http://schemas.microsoft.com/office/drawing/2014/main" id="{2F2F924C-52AB-EA45-AB8B-55A3174A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83" y="366499"/>
            <a:ext cx="7202053" cy="625200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A11F52A-ED1D-D9BE-7237-A961781AC6CD}"/>
              </a:ext>
            </a:extLst>
          </p:cNvPr>
          <p:cNvSpPr txBox="1"/>
          <p:nvPr/>
        </p:nvSpPr>
        <p:spPr>
          <a:xfrm>
            <a:off x="8038630" y="6208889"/>
            <a:ext cx="41543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l-NL">
                <a:solidFill>
                  <a:srgbClr val="D0CECE"/>
                </a:solidFill>
                <a:cs typeface="Calibri"/>
              </a:rPr>
              <a:t>Source: </a:t>
            </a:r>
            <a:r>
              <a:rPr lang="nl-NL" err="1">
                <a:solidFill>
                  <a:srgbClr val="D0CECE"/>
                </a:solidFill>
                <a:cs typeface="Calibri"/>
              </a:rPr>
              <a:t>the</a:t>
            </a:r>
            <a:r>
              <a:rPr lang="nl-NL">
                <a:solidFill>
                  <a:srgbClr val="D0CECE"/>
                </a:solidFill>
                <a:cs typeface="Calibri"/>
              </a:rPr>
              <a:t> University of Queensland - </a:t>
            </a:r>
            <a:r>
              <a:rPr lang="nl-NL">
                <a:solidFill>
                  <a:srgbClr val="D0CECE"/>
                </a:solidFill>
                <a:ea typeface="+mn-lt"/>
                <a:cs typeface="+mn-lt"/>
              </a:rPr>
              <a:t>Queensland Brain </a:t>
            </a:r>
            <a:r>
              <a:rPr lang="nl-NL" err="1">
                <a:solidFill>
                  <a:srgbClr val="D0CECE"/>
                </a:solidFill>
                <a:ea typeface="+mn-lt"/>
                <a:cs typeface="+mn-lt"/>
              </a:rPr>
              <a:t>Institute</a:t>
            </a:r>
            <a:endParaRPr lang="nl-NL" err="1">
              <a:solidFill>
                <a:srgbClr val="D0CECE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039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3587-4EF2-CDF9-BA2F-8A8083DBE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8AB73-267B-CBD2-428E-6BC9D4C9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 Light"/>
              </a:rPr>
              <a:t>Interpretation</a:t>
            </a:r>
            <a:r>
              <a:rPr lang="nl-NL">
                <a:cs typeface="Calibri Light"/>
              </a:rPr>
              <a:t> of EEG </a:t>
            </a:r>
            <a:r>
              <a:rPr lang="nl-NL" err="1">
                <a:cs typeface="Calibri Light"/>
              </a:rPr>
              <a:t>signals</a:t>
            </a:r>
            <a:endParaRPr lang="nl-NL" err="1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81EEAC8-CCA2-BD89-28CC-AD499C221B9E}"/>
              </a:ext>
            </a:extLst>
          </p:cNvPr>
          <p:cNvSpPr txBox="1"/>
          <p:nvPr/>
        </p:nvSpPr>
        <p:spPr>
          <a:xfrm>
            <a:off x="909418" y="1950967"/>
            <a:ext cx="105594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ea typeface="+mn-lt"/>
                <a:cs typeface="+mn-lt"/>
              </a:rPr>
              <a:t>Decomposing</a:t>
            </a:r>
            <a:r>
              <a:rPr lang="nl-NL" sz="1600">
                <a:ea typeface="+mn-lt"/>
                <a:cs typeface="+mn-lt"/>
              </a:rPr>
              <a:t> </a:t>
            </a:r>
            <a:r>
              <a:rPr lang="nl-NL" sz="1600" err="1">
                <a:ea typeface="+mn-lt"/>
                <a:cs typeface="+mn-lt"/>
              </a:rPr>
              <a:t>the</a:t>
            </a:r>
            <a:r>
              <a:rPr lang="nl-NL" sz="1600">
                <a:ea typeface="+mn-lt"/>
                <a:cs typeface="+mn-lt"/>
              </a:rPr>
              <a:t> EEG </a:t>
            </a:r>
            <a:r>
              <a:rPr lang="nl-NL" sz="1600" err="1">
                <a:ea typeface="+mn-lt"/>
                <a:cs typeface="+mn-lt"/>
              </a:rPr>
              <a:t>signal</a:t>
            </a:r>
            <a:r>
              <a:rPr lang="nl-NL" sz="1600">
                <a:ea typeface="+mn-lt"/>
                <a:cs typeface="+mn-lt"/>
              </a:rPr>
              <a:t> </a:t>
            </a:r>
            <a:r>
              <a:rPr lang="nl-NL" sz="1600" err="1">
                <a:ea typeface="+mn-lt"/>
                <a:cs typeface="+mn-lt"/>
              </a:rPr>
              <a:t>into</a:t>
            </a:r>
            <a:r>
              <a:rPr lang="nl-NL" sz="1600">
                <a:ea typeface="+mn-lt"/>
                <a:cs typeface="+mn-lt"/>
              </a:rPr>
              <a:t> </a:t>
            </a:r>
            <a:r>
              <a:rPr lang="nl-NL" sz="1600" err="1">
                <a:ea typeface="+mn-lt"/>
                <a:cs typeface="+mn-lt"/>
              </a:rPr>
              <a:t>frequency</a:t>
            </a:r>
            <a:r>
              <a:rPr lang="nl-NL" sz="1600">
                <a:ea typeface="+mn-lt"/>
                <a:cs typeface="+mn-lt"/>
              </a:rPr>
              <a:t> bands</a:t>
            </a:r>
            <a:endParaRPr lang="nl-NL" sz="1600">
              <a:cs typeface="Calibri"/>
            </a:endParaRPr>
          </a:p>
        </p:txBody>
      </p:sp>
      <p:pic>
        <p:nvPicPr>
          <p:cNvPr id="6" name="Afbeelding 5" descr="Experiment: Quantify Your EEG">
            <a:extLst>
              <a:ext uri="{FF2B5EF4-FFF2-40B4-BE49-F238E27FC236}">
                <a16:creationId xmlns:a16="http://schemas.microsoft.com/office/drawing/2014/main" id="{07DCD749-1446-B8B3-FA1B-573895CF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214" y="1686868"/>
            <a:ext cx="4737570" cy="132055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555AC7E-F048-8022-C606-DBFDB263B14B}"/>
              </a:ext>
            </a:extLst>
          </p:cNvPr>
          <p:cNvSpPr txBox="1"/>
          <p:nvPr/>
        </p:nvSpPr>
        <p:spPr>
          <a:xfrm>
            <a:off x="5700888" y="214253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 err="1">
                <a:latin typeface="Calibri"/>
                <a:cs typeface="Calibri"/>
              </a:rPr>
              <a:t>Raw</a:t>
            </a:r>
            <a:r>
              <a:rPr lang="nl-NL" sz="1400" b="1">
                <a:latin typeface="Calibri"/>
                <a:cs typeface="Calibri"/>
              </a:rPr>
              <a:t> EEG</a:t>
            </a:r>
          </a:p>
        </p:txBody>
      </p:sp>
    </p:spTree>
    <p:extLst>
      <p:ext uri="{BB962C8B-B14F-4D97-AF65-F5344CB8AC3E}">
        <p14:creationId xmlns:p14="http://schemas.microsoft.com/office/powerpoint/2010/main" val="85271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D1F1F-A079-46A8-0B27-8B5A6DB33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E67B1-8AE4-0652-34A1-8B912CB8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 Light"/>
              </a:rPr>
              <a:t>Interpretation</a:t>
            </a:r>
            <a:r>
              <a:rPr lang="nl-NL">
                <a:cs typeface="Calibri Light"/>
              </a:rPr>
              <a:t> of EEG </a:t>
            </a:r>
            <a:r>
              <a:rPr lang="nl-NL" err="1">
                <a:cs typeface="Calibri Light"/>
              </a:rPr>
              <a:t>signals</a:t>
            </a:r>
            <a:endParaRPr lang="nl-NL" err="1"/>
          </a:p>
        </p:txBody>
      </p:sp>
      <p:pic>
        <p:nvPicPr>
          <p:cNvPr id="4" name="Afbeelding 3" descr="Brain waves">
            <a:extLst>
              <a:ext uri="{FF2B5EF4-FFF2-40B4-BE49-F238E27FC236}">
                <a16:creationId xmlns:a16="http://schemas.microsoft.com/office/drawing/2014/main" id="{FA3810C5-3D3A-A346-72A9-05B3A8AE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7" y="3637266"/>
            <a:ext cx="5387108" cy="308430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FCA25A5-D6CD-0B18-059A-677247C1DA13}"/>
              </a:ext>
            </a:extLst>
          </p:cNvPr>
          <p:cNvSpPr txBox="1"/>
          <p:nvPr/>
        </p:nvSpPr>
        <p:spPr>
          <a:xfrm>
            <a:off x="909418" y="1950967"/>
            <a:ext cx="105594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ea typeface="+mn-lt"/>
                <a:cs typeface="+mn-lt"/>
              </a:rPr>
              <a:t>Decomposing</a:t>
            </a:r>
            <a:r>
              <a:rPr lang="nl-NL" sz="1600">
                <a:ea typeface="+mn-lt"/>
                <a:cs typeface="+mn-lt"/>
              </a:rPr>
              <a:t> </a:t>
            </a:r>
            <a:r>
              <a:rPr lang="nl-NL" sz="1600" err="1">
                <a:ea typeface="+mn-lt"/>
                <a:cs typeface="+mn-lt"/>
              </a:rPr>
              <a:t>the</a:t>
            </a:r>
            <a:r>
              <a:rPr lang="nl-NL" sz="1600">
                <a:ea typeface="+mn-lt"/>
                <a:cs typeface="+mn-lt"/>
              </a:rPr>
              <a:t> EEG </a:t>
            </a:r>
            <a:r>
              <a:rPr lang="nl-NL" sz="1600" err="1">
                <a:ea typeface="+mn-lt"/>
                <a:cs typeface="+mn-lt"/>
              </a:rPr>
              <a:t>signal</a:t>
            </a:r>
            <a:r>
              <a:rPr lang="nl-NL" sz="1600">
                <a:ea typeface="+mn-lt"/>
                <a:cs typeface="+mn-lt"/>
              </a:rPr>
              <a:t> </a:t>
            </a:r>
            <a:r>
              <a:rPr lang="nl-NL" sz="1600" err="1">
                <a:ea typeface="+mn-lt"/>
                <a:cs typeface="+mn-lt"/>
              </a:rPr>
              <a:t>into</a:t>
            </a:r>
            <a:r>
              <a:rPr lang="nl-NL" sz="1600">
                <a:ea typeface="+mn-lt"/>
                <a:cs typeface="+mn-lt"/>
              </a:rPr>
              <a:t> </a:t>
            </a:r>
            <a:r>
              <a:rPr lang="nl-NL" sz="1600" err="1">
                <a:ea typeface="+mn-lt"/>
                <a:cs typeface="+mn-lt"/>
              </a:rPr>
              <a:t>frequency</a:t>
            </a:r>
            <a:r>
              <a:rPr lang="nl-NL" sz="1600">
                <a:ea typeface="+mn-lt"/>
                <a:cs typeface="+mn-lt"/>
              </a:rPr>
              <a:t> bands</a:t>
            </a:r>
            <a:endParaRPr lang="nl-NL" sz="1600">
              <a:cs typeface="Calibri"/>
            </a:endParaRPr>
          </a:p>
        </p:txBody>
      </p:sp>
      <p:pic>
        <p:nvPicPr>
          <p:cNvPr id="6" name="Afbeelding 5" descr="Experiment: Quantify Your EEG">
            <a:extLst>
              <a:ext uri="{FF2B5EF4-FFF2-40B4-BE49-F238E27FC236}">
                <a16:creationId xmlns:a16="http://schemas.microsoft.com/office/drawing/2014/main" id="{4FB507A0-8AD9-F189-6613-F00558C5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214" y="1686868"/>
            <a:ext cx="4737570" cy="132055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40AFFAB-EE3E-F558-879D-FFCA03C4E34C}"/>
              </a:ext>
            </a:extLst>
          </p:cNvPr>
          <p:cNvSpPr txBox="1"/>
          <p:nvPr/>
        </p:nvSpPr>
        <p:spPr>
          <a:xfrm>
            <a:off x="5700888" y="214253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 err="1">
                <a:latin typeface="Calibri"/>
                <a:cs typeface="Calibri"/>
              </a:rPr>
              <a:t>Raw</a:t>
            </a:r>
            <a:r>
              <a:rPr lang="nl-NL" sz="1400" b="1">
                <a:latin typeface="Calibri"/>
                <a:cs typeface="Calibri"/>
              </a:rPr>
              <a:t> EEG</a:t>
            </a:r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4B99757D-63E7-950D-50BA-38873F93D347}"/>
              </a:ext>
            </a:extLst>
          </p:cNvPr>
          <p:cNvSpPr/>
          <p:nvPr/>
        </p:nvSpPr>
        <p:spPr>
          <a:xfrm rot="5400000">
            <a:off x="8225014" y="2605852"/>
            <a:ext cx="920750" cy="10371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62251994-2F47-D609-534F-72424E895190}"/>
              </a:ext>
            </a:extLst>
          </p:cNvPr>
          <p:cNvSpPr/>
          <p:nvPr/>
        </p:nvSpPr>
        <p:spPr>
          <a:xfrm>
            <a:off x="4303888" y="3744147"/>
            <a:ext cx="1119481" cy="2257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1C050D15-D5CA-3873-E10C-E7518C601C13}"/>
              </a:ext>
            </a:extLst>
          </p:cNvPr>
          <p:cNvSpPr/>
          <p:nvPr/>
        </p:nvSpPr>
        <p:spPr>
          <a:xfrm>
            <a:off x="4303888" y="4455974"/>
            <a:ext cx="1119481" cy="2257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BAEACD1C-DBD2-267A-DC62-DC7A3EC0028C}"/>
              </a:ext>
            </a:extLst>
          </p:cNvPr>
          <p:cNvSpPr/>
          <p:nvPr/>
        </p:nvSpPr>
        <p:spPr>
          <a:xfrm>
            <a:off x="4303888" y="5167801"/>
            <a:ext cx="1119481" cy="2257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rechts 10">
            <a:extLst>
              <a:ext uri="{FF2B5EF4-FFF2-40B4-BE49-F238E27FC236}">
                <a16:creationId xmlns:a16="http://schemas.microsoft.com/office/drawing/2014/main" id="{E2EFA88A-05F1-4667-5E08-A753AEC898EC}"/>
              </a:ext>
            </a:extLst>
          </p:cNvPr>
          <p:cNvSpPr/>
          <p:nvPr/>
        </p:nvSpPr>
        <p:spPr>
          <a:xfrm>
            <a:off x="4303888" y="5879628"/>
            <a:ext cx="1119481" cy="2257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D5E3D16-8CC8-FB46-BD06-A8459DC8EAC5}"/>
              </a:ext>
            </a:extLst>
          </p:cNvPr>
          <p:cNvSpPr txBox="1"/>
          <p:nvPr/>
        </p:nvSpPr>
        <p:spPr>
          <a:xfrm>
            <a:off x="2434165" y="366888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Busy, </a:t>
            </a:r>
            <a:r>
              <a:rPr lang="nl-NL" err="1">
                <a:cs typeface="Calibri"/>
              </a:rPr>
              <a:t>active</a:t>
            </a:r>
            <a:r>
              <a:rPr lang="nl-NL">
                <a:cs typeface="Calibri"/>
              </a:rPr>
              <a:t> mind</a:t>
            </a:r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B66745BE-A5F4-DA1D-3ABC-3CD5B16C17BD}"/>
              </a:ext>
            </a:extLst>
          </p:cNvPr>
          <p:cNvSpPr txBox="1"/>
          <p:nvPr/>
        </p:nvSpPr>
        <p:spPr>
          <a:xfrm>
            <a:off x="1606313" y="438385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Relaxed, </a:t>
            </a:r>
            <a:r>
              <a:rPr lang="nl-NL" err="1">
                <a:cs typeface="Calibri"/>
              </a:rPr>
              <a:t>passive</a:t>
            </a:r>
            <a:r>
              <a:rPr lang="nl-NL">
                <a:cs typeface="Calibri"/>
              </a:rPr>
              <a:t> attention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C12CE3B-6BF9-88C4-F42A-EBEA8AD39614}"/>
              </a:ext>
            </a:extLst>
          </p:cNvPr>
          <p:cNvSpPr txBox="1"/>
          <p:nvPr/>
        </p:nvSpPr>
        <p:spPr>
          <a:xfrm>
            <a:off x="1813274" y="509881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err="1">
                <a:cs typeface="Calibri"/>
              </a:rPr>
              <a:t>Drowsy</a:t>
            </a:r>
            <a:r>
              <a:rPr lang="nl-NL">
                <a:cs typeface="Calibri"/>
              </a:rPr>
              <a:t>, </a:t>
            </a:r>
            <a:r>
              <a:rPr lang="nl-NL" err="1">
                <a:cs typeface="Calibri"/>
              </a:rPr>
              <a:t>inward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focused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9E194E7-5CC8-7CC7-914C-38D9BC7DEC13}"/>
              </a:ext>
            </a:extLst>
          </p:cNvPr>
          <p:cNvSpPr txBox="1"/>
          <p:nvPr/>
        </p:nvSpPr>
        <p:spPr>
          <a:xfrm>
            <a:off x="3557675" y="5804370"/>
            <a:ext cx="747486" cy="3778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Sleep</a:t>
            </a:r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1354D0A-19CE-0A8D-CA87-246D814A38B9}"/>
              </a:ext>
            </a:extLst>
          </p:cNvPr>
          <p:cNvSpPr txBox="1"/>
          <p:nvPr/>
        </p:nvSpPr>
        <p:spPr>
          <a:xfrm>
            <a:off x="1881" y="6521215"/>
            <a:ext cx="37780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Source: ScienceDirect – Brain Waves</a:t>
            </a:r>
            <a:endParaRPr lang="nl-NL" sz="1600">
              <a:solidFill>
                <a:schemeClr val="bg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841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7" grpId="0" animBg="1"/>
      <p:bldP spid="9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955C8-FE97-506E-5FF3-BE4BCDBE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1680F-1E40-F6B6-75E9-FE126AD9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 Light"/>
              </a:rPr>
              <a:t>Interpretation</a:t>
            </a:r>
            <a:r>
              <a:rPr lang="nl-NL">
                <a:cs typeface="Calibri Light"/>
              </a:rPr>
              <a:t> of EEG </a:t>
            </a:r>
            <a:r>
              <a:rPr lang="nl-NL" err="1">
                <a:cs typeface="Calibri Light"/>
              </a:rPr>
              <a:t>signals</a:t>
            </a:r>
            <a:endParaRPr lang="nl-NL" err="1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76FBAF7-798E-8215-6442-6F5FF6EF1570}"/>
              </a:ext>
            </a:extLst>
          </p:cNvPr>
          <p:cNvSpPr txBox="1"/>
          <p:nvPr/>
        </p:nvSpPr>
        <p:spPr>
          <a:xfrm>
            <a:off x="909418" y="1950967"/>
            <a:ext cx="105594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>
                <a:ea typeface="+mn-lt"/>
                <a:cs typeface="+mn-lt"/>
              </a:rPr>
              <a:t>"</a:t>
            </a:r>
            <a:r>
              <a:rPr lang="nl-NL" sz="1600" err="1">
                <a:ea typeface="+mn-lt"/>
                <a:cs typeface="+mn-lt"/>
              </a:rPr>
              <a:t>Averaging</a:t>
            </a:r>
            <a:r>
              <a:rPr lang="nl-NL" sz="1600">
                <a:ea typeface="+mn-lt"/>
                <a:cs typeface="+mn-lt"/>
              </a:rPr>
              <a:t>" </a:t>
            </a:r>
            <a:r>
              <a:rPr lang="nl-NL" sz="1600" err="1">
                <a:ea typeface="+mn-lt"/>
                <a:cs typeface="+mn-lt"/>
              </a:rPr>
              <a:t>the</a:t>
            </a:r>
            <a:r>
              <a:rPr lang="nl-NL" sz="1600">
                <a:ea typeface="+mn-lt"/>
                <a:cs typeface="+mn-lt"/>
              </a:rPr>
              <a:t> EEG </a:t>
            </a:r>
            <a:r>
              <a:rPr lang="nl-NL" sz="1600" err="1">
                <a:ea typeface="+mn-lt"/>
                <a:cs typeface="+mn-lt"/>
              </a:rPr>
              <a:t>signals</a:t>
            </a:r>
            <a:r>
              <a:rPr lang="nl-NL" sz="1600">
                <a:ea typeface="+mn-lt"/>
                <a:cs typeface="+mn-lt"/>
              </a:rPr>
              <a:t> </a:t>
            </a:r>
            <a:r>
              <a:rPr lang="nl-NL" sz="1600" err="1">
                <a:ea typeface="+mn-lt"/>
                <a:cs typeface="+mn-lt"/>
              </a:rPr>
              <a:t>occuring</a:t>
            </a:r>
            <a:r>
              <a:rPr lang="nl-NL" sz="1600">
                <a:ea typeface="+mn-lt"/>
                <a:cs typeface="+mn-lt"/>
              </a:rPr>
              <a:t> </a:t>
            </a:r>
            <a:r>
              <a:rPr lang="nl-NL" sz="1600" err="1">
                <a:ea typeface="+mn-lt"/>
                <a:cs typeface="+mn-lt"/>
              </a:rPr>
              <a:t>around</a:t>
            </a:r>
            <a:r>
              <a:rPr lang="nl-NL" sz="1600">
                <a:ea typeface="+mn-lt"/>
                <a:cs typeface="+mn-lt"/>
              </a:rPr>
              <a:t> a stimulus -&gt; event-</a:t>
            </a:r>
            <a:r>
              <a:rPr lang="nl-NL" sz="1600" err="1">
                <a:ea typeface="+mn-lt"/>
                <a:cs typeface="+mn-lt"/>
              </a:rPr>
              <a:t>related</a:t>
            </a:r>
            <a:r>
              <a:rPr lang="nl-NL" sz="1600">
                <a:ea typeface="+mn-lt"/>
                <a:cs typeface="+mn-lt"/>
              </a:rPr>
              <a:t> </a:t>
            </a:r>
            <a:r>
              <a:rPr lang="nl-NL" sz="1600" err="1">
                <a:ea typeface="+mn-lt"/>
                <a:cs typeface="+mn-lt"/>
              </a:rPr>
              <a:t>potential</a:t>
            </a:r>
            <a:r>
              <a:rPr lang="nl-NL" sz="1600">
                <a:ea typeface="+mn-lt"/>
                <a:cs typeface="+mn-lt"/>
              </a:rPr>
              <a:t> (ERP)</a:t>
            </a:r>
            <a:endParaRPr lang="nl-NL" sz="1600" err="1">
              <a:cs typeface="Calibri"/>
            </a:endParaRPr>
          </a:p>
        </p:txBody>
      </p:sp>
      <p:pic>
        <p:nvPicPr>
          <p:cNvPr id="3" name="Afbeelding 2" descr="Afbeelding met tekst, diagram, kaart, Perceel&#10;&#10;Automatisch gegenereerde beschrijving">
            <a:extLst>
              <a:ext uri="{FF2B5EF4-FFF2-40B4-BE49-F238E27FC236}">
                <a16:creationId xmlns:a16="http://schemas.microsoft.com/office/drawing/2014/main" id="{5BF23AB4-D5DB-9394-D127-CB2BBC8DB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 r="-1782" b="45662"/>
          <a:stretch/>
        </p:blipFill>
        <p:spPr>
          <a:xfrm>
            <a:off x="5425515" y="2547526"/>
            <a:ext cx="6430475" cy="3487076"/>
          </a:xfrm>
          <a:prstGeom prst="rect">
            <a:avLst/>
          </a:prstGeom>
        </p:spPr>
      </p:pic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658603A5-C571-AACC-2323-40F8357E1529}"/>
              </a:ext>
            </a:extLst>
          </p:cNvPr>
          <p:cNvCxnSpPr/>
          <p:nvPr/>
        </p:nvCxnSpPr>
        <p:spPr>
          <a:xfrm flipV="1">
            <a:off x="7153393" y="5805312"/>
            <a:ext cx="594547" cy="44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796825E6-1D7D-0B35-ACDC-97703EE6FA93}"/>
              </a:ext>
            </a:extLst>
          </p:cNvPr>
          <p:cNvSpPr txBox="1"/>
          <p:nvPr/>
        </p:nvSpPr>
        <p:spPr>
          <a:xfrm>
            <a:off x="6239462" y="628179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>
                <a:cs typeface="Calibri"/>
              </a:rPr>
              <a:t>stimulus </a:t>
            </a:r>
            <a:r>
              <a:rPr lang="nl-NL" sz="1400" err="1">
                <a:cs typeface="Calibri"/>
              </a:rPr>
              <a:t>onset</a:t>
            </a:r>
            <a:endParaRPr lang="nl-NL" sz="1400" err="1"/>
          </a:p>
        </p:txBody>
      </p:sp>
    </p:spTree>
    <p:extLst>
      <p:ext uri="{BB962C8B-B14F-4D97-AF65-F5344CB8AC3E}">
        <p14:creationId xmlns:p14="http://schemas.microsoft.com/office/powerpoint/2010/main" val="182958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4C66B-928F-017A-355B-F3CDBF2D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 Light"/>
              </a:rPr>
              <a:t>Purposes</a:t>
            </a:r>
            <a:endParaRPr lang="nl-NL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3A78E5-3035-C92E-CC21-BF1EFD0ED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err="1">
                <a:cs typeface="Calibri"/>
              </a:rPr>
              <a:t>Medical</a:t>
            </a:r>
            <a:r>
              <a:rPr lang="nl-NL">
                <a:cs typeface="Calibri"/>
              </a:rPr>
              <a:t>: </a:t>
            </a:r>
            <a:r>
              <a:rPr lang="nl-NL" err="1">
                <a:cs typeface="Calibri"/>
              </a:rPr>
              <a:t>epilepsy</a:t>
            </a:r>
            <a:r>
              <a:rPr lang="nl-NL">
                <a:cs typeface="Calibri"/>
              </a:rPr>
              <a:t>, sleep disorders...</a:t>
            </a:r>
          </a:p>
          <a:p>
            <a:endParaRPr lang="nl-NL">
              <a:cs typeface="Calibri"/>
            </a:endParaRPr>
          </a:p>
          <a:p>
            <a:r>
              <a:rPr lang="nl-NL">
                <a:cs typeface="Calibri"/>
              </a:rPr>
              <a:t>Research: </a:t>
            </a:r>
            <a:r>
              <a:rPr lang="nl-NL" err="1">
                <a:cs typeface="Calibri"/>
              </a:rPr>
              <a:t>psychiatric</a:t>
            </a:r>
            <a:r>
              <a:rPr lang="nl-NL">
                <a:cs typeface="Calibri"/>
              </a:rPr>
              <a:t> disorders, </a:t>
            </a:r>
            <a:r>
              <a:rPr lang="nl-NL" err="1">
                <a:cs typeface="Calibri"/>
              </a:rPr>
              <a:t>cognition</a:t>
            </a:r>
            <a:r>
              <a:rPr lang="nl-NL">
                <a:cs typeface="Calibri"/>
              </a:rPr>
              <a:t>, </a:t>
            </a:r>
            <a:r>
              <a:rPr lang="nl-NL" err="1">
                <a:cs typeface="Calibri"/>
              </a:rPr>
              <a:t>brain</a:t>
            </a:r>
            <a:r>
              <a:rPr lang="nl-NL">
                <a:cs typeface="Calibri"/>
              </a:rPr>
              <a:t> development, </a:t>
            </a:r>
            <a:r>
              <a:rPr lang="nl-NL" err="1">
                <a:cs typeface="Calibri"/>
              </a:rPr>
              <a:t>social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and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affective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behavior</a:t>
            </a:r>
            <a:r>
              <a:rPr lang="nl-NL">
                <a:cs typeface="Calibri"/>
              </a:rPr>
              <a:t>, </a:t>
            </a:r>
            <a:r>
              <a:rPr lang="nl-NL" err="1">
                <a:cs typeface="Calibri"/>
              </a:rPr>
              <a:t>brain</a:t>
            </a:r>
            <a:r>
              <a:rPr lang="nl-NL">
                <a:cs typeface="Calibri"/>
              </a:rPr>
              <a:t>-computer interfaces, </a:t>
            </a:r>
            <a:r>
              <a:rPr lang="nl-NL" err="1">
                <a:cs typeface="Calibri"/>
              </a:rPr>
              <a:t>and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so</a:t>
            </a:r>
            <a:r>
              <a:rPr lang="nl-NL">
                <a:cs typeface="Calibri"/>
              </a:rPr>
              <a:t> on...</a:t>
            </a:r>
          </a:p>
          <a:p>
            <a:endParaRPr lang="nl-NL">
              <a:cs typeface="Calibri"/>
            </a:endParaRPr>
          </a:p>
          <a:p>
            <a:r>
              <a:rPr lang="nl-NL">
                <a:cs typeface="Calibri"/>
              </a:rPr>
              <a:t>Neuromarketing, </a:t>
            </a:r>
            <a:r>
              <a:rPr lang="nl-NL" err="1">
                <a:cs typeface="Calibri"/>
              </a:rPr>
              <a:t>neuroergonomics</a:t>
            </a:r>
            <a:r>
              <a:rPr lang="nl-NL">
                <a:cs typeface="Calibri"/>
              </a:rPr>
              <a:t>, etc....</a:t>
            </a:r>
          </a:p>
          <a:p>
            <a:endParaRPr lang="nl-NL">
              <a:cs typeface="Calibri"/>
            </a:endParaRPr>
          </a:p>
          <a:p>
            <a:endParaRPr lang="nl-N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19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E9636-197D-A2C1-9D5F-7E9DF6E9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 Light"/>
              </a:rPr>
              <a:t>Examples</a:t>
            </a:r>
            <a:r>
              <a:rPr lang="nl-NL">
                <a:cs typeface="Calibri Light"/>
              </a:rPr>
              <a:t> ...</a:t>
            </a:r>
            <a:endParaRPr lang="nl-NL"/>
          </a:p>
        </p:txBody>
      </p:sp>
      <p:pic>
        <p:nvPicPr>
          <p:cNvPr id="4" name="Afbeelding 3" descr="Onderzoeksthema Dynamics of Youth (Universiteit Utrecht) op LinkedIn:  #kinderen #onderzoek #ontwikkeling #data">
            <a:extLst>
              <a:ext uri="{FF2B5EF4-FFF2-40B4-BE49-F238E27FC236}">
                <a16:creationId xmlns:a16="http://schemas.microsoft.com/office/drawing/2014/main" id="{E8B641B3-8A15-72D4-6E7F-6AABD546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65" y="364390"/>
            <a:ext cx="4112490" cy="274449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E58BD64-FFBB-C501-10DC-03F9E5C9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098" y="600075"/>
            <a:ext cx="3524250" cy="125518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EE5902E-DE70-76EB-88EB-3B1218AAD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30" r="-302" b="233"/>
          <a:stretch/>
        </p:blipFill>
        <p:spPr>
          <a:xfrm>
            <a:off x="119207" y="2007899"/>
            <a:ext cx="4002067" cy="217287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16AC42C-A848-55E1-72BF-41301AC6B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113" y="3979216"/>
            <a:ext cx="4003098" cy="6425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AC71C8F-6192-F250-A097-CC0FB559F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208" y="4106874"/>
            <a:ext cx="4781550" cy="2752725"/>
          </a:xfrm>
          <a:prstGeom prst="rect">
            <a:avLst/>
          </a:prstGeom>
        </p:spPr>
      </p:pic>
      <p:pic>
        <p:nvPicPr>
          <p:cNvPr id="9" name="Afbeelding 8" descr="Afbeelding met tekst, schermopname, Lettertype, lijn&#10;&#10;Automatisch gegenereerde beschrijving">
            <a:extLst>
              <a:ext uri="{FF2B5EF4-FFF2-40B4-BE49-F238E27FC236}">
                <a16:creationId xmlns:a16="http://schemas.microsoft.com/office/drawing/2014/main" id="{1C6BC228-AB45-FD2A-6BB9-BE5681B3BE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58" r="24183" b="-847"/>
          <a:stretch/>
        </p:blipFill>
        <p:spPr>
          <a:xfrm>
            <a:off x="10238070" y="4104585"/>
            <a:ext cx="1744137" cy="75698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07FCFFF-1EF3-4E9B-1AA1-7981EC8B8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764" y="4561320"/>
            <a:ext cx="457200" cy="131445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DED399D-C49E-6CCC-3FD9-EDFE0A1B9F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0103" y="4047185"/>
            <a:ext cx="2398537" cy="35348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4EB701A-A69C-8F21-0491-0B7CF9319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8798" y="3713595"/>
            <a:ext cx="5626678" cy="40062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77431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FC021B31-B010-9B33-6BA1-A74E476F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328"/>
            <a:ext cx="12192000" cy="508134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AC765DF-BFA9-53D3-C36D-9512766C00D0}"/>
              </a:ext>
            </a:extLst>
          </p:cNvPr>
          <p:cNvSpPr txBox="1"/>
          <p:nvPr/>
        </p:nvSpPr>
        <p:spPr>
          <a:xfrm>
            <a:off x="-1925" y="5971993"/>
            <a:ext cx="114561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err="1">
                <a:cs typeface="Calibri"/>
              </a:rPr>
              <a:t>Musicians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Residente</a:t>
            </a:r>
            <a:r>
              <a:rPr lang="nl-NL">
                <a:cs typeface="Calibri"/>
              </a:rPr>
              <a:t> &amp; Bad Bunny </a:t>
            </a:r>
            <a:r>
              <a:rPr lang="nl-NL" err="1">
                <a:cs typeface="Calibri"/>
              </a:rPr>
              <a:t>synchronize</a:t>
            </a:r>
            <a:r>
              <a:rPr lang="nl-NL">
                <a:cs typeface="Calibri"/>
              </a:rPr>
              <a:t> – Dr. Suzanne Dikker (video @ </a:t>
            </a:r>
            <a:r>
              <a:rPr lang="nl-NL">
                <a:ea typeface="+mn-lt"/>
                <a:cs typeface="+mn-lt"/>
                <a:hlinkClick r:id="rId3"/>
              </a:rPr>
              <a:t>https://www.suzannedikker.net/</a:t>
            </a:r>
            <a:r>
              <a:rPr lang="nl-NL">
                <a:ea typeface="+mn-lt"/>
                <a:cs typeface="+mn-lt"/>
              </a:rPr>
              <a:t> )</a:t>
            </a:r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E684D3D-7572-0EB3-CB7F-6BA4638F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328"/>
            <a:ext cx="12192000" cy="50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7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34F614-76B1-722A-2F93-6BEE218A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6100"/>
              <a:t> Intro to the </a:t>
            </a:r>
            <a:br>
              <a:rPr lang="en-US" sz="6100"/>
            </a:br>
            <a:r>
              <a:rPr lang="en-US" sz="6100"/>
              <a:t>recording environment </a:t>
            </a:r>
            <a:br>
              <a:rPr lang="en-US" sz="6100"/>
            </a:br>
            <a:r>
              <a:rPr lang="en-US" sz="6100"/>
              <a:t>(Simulink)</a:t>
            </a:r>
            <a:endParaRPr lang="nl-NL" sz="6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740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Lettertype, Graphics, grafische vormgeving, symbool&#10;&#10;Automatisch gegenereerde beschrijving">
            <a:extLst>
              <a:ext uri="{FF2B5EF4-FFF2-40B4-BE49-F238E27FC236}">
                <a16:creationId xmlns:a16="http://schemas.microsoft.com/office/drawing/2014/main" id="{F717C3B5-AE92-8C04-11F4-6EAE9A8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02" y="5581517"/>
            <a:ext cx="2500571" cy="633015"/>
          </a:xfrm>
          <a:prstGeom prst="rect">
            <a:avLst/>
          </a:prstGeom>
        </p:spPr>
      </p:pic>
      <p:pic>
        <p:nvPicPr>
          <p:cNvPr id="7" name="Afbeelding 3" descr="Afbeelding met Lettertype, lijn, Graphics, ontwerp&#10;&#10;Automatisch gegenereerde beschrijving">
            <a:extLst>
              <a:ext uri="{FF2B5EF4-FFF2-40B4-BE49-F238E27FC236}">
                <a16:creationId xmlns:a16="http://schemas.microsoft.com/office/drawing/2014/main" id="{0BD13DD2-3B27-612F-EB80-B65CD6C2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61" y="5540598"/>
            <a:ext cx="1456398" cy="816074"/>
          </a:xfrm>
          <a:prstGeom prst="rect">
            <a:avLst/>
          </a:prstGeom>
        </p:spPr>
      </p:pic>
      <p:pic>
        <p:nvPicPr>
          <p:cNvPr id="8" name="Picture 7" descr="A person with long brown hair&#10;&#10;Description automatically generated">
            <a:extLst>
              <a:ext uri="{FF2B5EF4-FFF2-40B4-BE49-F238E27FC236}">
                <a16:creationId xmlns:a16="http://schemas.microsoft.com/office/drawing/2014/main" id="{118AD6B4-C4B7-5590-B56F-EAB553D6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43" y="239657"/>
            <a:ext cx="2726723" cy="2683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6D7B7-6FF1-8FD4-4FD9-56D0883D33D8}"/>
              </a:ext>
            </a:extLst>
          </p:cNvPr>
          <p:cNvSpPr txBox="1"/>
          <p:nvPr/>
        </p:nvSpPr>
        <p:spPr>
          <a:xfrm>
            <a:off x="134669" y="657265"/>
            <a:ext cx="59947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 defTabSz="777240">
              <a:spcAft>
                <a:spcPts val="600"/>
              </a:spcAft>
              <a:buFont typeface="Arial"/>
              <a:buChar char="•"/>
            </a:pPr>
            <a:r>
              <a:rPr lang="en-GB" sz="2000" b="1">
                <a:latin typeface="Calibri"/>
                <a:cs typeface="Segoe UI"/>
              </a:rPr>
              <a:t>Brain and </a:t>
            </a:r>
            <a:r>
              <a:rPr lang="en-GB" sz="2000" b="1" err="1">
                <a:latin typeface="Calibri"/>
                <a:cs typeface="Segoe UI"/>
              </a:rPr>
              <a:t>Behavior</a:t>
            </a:r>
            <a:r>
              <a:rPr lang="en-GB" sz="2000" b="1">
                <a:latin typeface="Calibri"/>
                <a:cs typeface="Segoe UI"/>
              </a:rPr>
              <a:t> Lab coordinator at </a:t>
            </a:r>
            <a:r>
              <a:rPr lang="en-GB" sz="2000" b="1" err="1">
                <a:latin typeface="Calibri"/>
                <a:cs typeface="Segoe UI"/>
              </a:rPr>
              <a:t>Mindlabs</a:t>
            </a:r>
            <a:r>
              <a:rPr lang="en-GB" sz="2000" b="1">
                <a:latin typeface="Calibri"/>
                <a:cs typeface="Segoe UI"/>
              </a:rPr>
              <a:t>. </a:t>
            </a:r>
            <a:endParaRPr lang="en-US" sz="2000" b="1">
              <a:latin typeface="Calibr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5D52F-DA24-99B8-0D00-8F568FCFD397}"/>
              </a:ext>
            </a:extLst>
          </p:cNvPr>
          <p:cNvSpPr txBox="1"/>
          <p:nvPr/>
        </p:nvSpPr>
        <p:spPr>
          <a:xfrm>
            <a:off x="6914638" y="3733517"/>
            <a:ext cx="52700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GB" sz="1500" kern="1200">
                <a:latin typeface="Calibri"/>
                <a:ea typeface="+mn-ea"/>
                <a:cs typeface="Segoe UI"/>
              </a:rPr>
              <a:t>​</a:t>
            </a:r>
            <a:endParaRPr lang="en-GB" sz="2000" kern="1200">
              <a:latin typeface="Calibri"/>
              <a:cs typeface="Segoe UI"/>
            </a:endParaRPr>
          </a:p>
          <a:p>
            <a:pPr marL="285750" indent="-285750" defTabSz="777240">
              <a:spcAft>
                <a:spcPts val="600"/>
              </a:spcAft>
              <a:buFont typeface="Arial"/>
              <a:buChar char="•"/>
            </a:pPr>
            <a:r>
              <a:rPr lang="en-GB" sz="2000" b="1" kern="1200">
                <a:latin typeface="Calibri"/>
                <a:ea typeface="+mn-ea"/>
                <a:cs typeface="Segoe UI"/>
              </a:rPr>
              <a:t>PhD </a:t>
            </a:r>
            <a:r>
              <a:rPr lang="en-GB" sz="2000" b="1">
                <a:latin typeface="Calibri"/>
                <a:cs typeface="Segoe UI"/>
              </a:rPr>
              <a:t>student in</a:t>
            </a:r>
            <a:r>
              <a:rPr lang="en-GB" sz="2000" b="1" kern="1200">
                <a:latin typeface="Calibri"/>
                <a:ea typeface="+mn-ea"/>
                <a:cs typeface="Segoe UI"/>
              </a:rPr>
              <a:t> Cognitive </a:t>
            </a:r>
            <a:r>
              <a:rPr lang="en-GB" sz="2000" b="1">
                <a:latin typeface="Calibri"/>
                <a:cs typeface="Segoe UI"/>
              </a:rPr>
              <a:t>Neuropsychology</a:t>
            </a:r>
            <a:r>
              <a:rPr lang="en-GB" sz="2000" b="1" kern="1200">
                <a:latin typeface="Calibri"/>
                <a:ea typeface="+mn-ea"/>
                <a:cs typeface="Segoe UI"/>
              </a:rPr>
              <a:t>.</a:t>
            </a:r>
            <a:r>
              <a:rPr lang="en-US" sz="2000" b="1" kern="1200">
                <a:latin typeface="Calibri"/>
                <a:ea typeface="+mn-ea"/>
                <a:cs typeface="Segoe UI"/>
              </a:rPr>
              <a:t>​</a:t>
            </a:r>
            <a:endParaRPr lang="en-US" sz="2000" b="1" kern="1200">
              <a:latin typeface="Calibri"/>
              <a:ea typeface="Calibri"/>
              <a:cs typeface="Segoe UI"/>
            </a:endParaRPr>
          </a:p>
          <a:p>
            <a:pPr defTabSz="777240">
              <a:spcAft>
                <a:spcPts val="600"/>
              </a:spcAft>
            </a:pPr>
            <a:r>
              <a:rPr lang="en-GB" sz="1500" kern="1200">
                <a:latin typeface="Calibri"/>
                <a:ea typeface="+mn-ea"/>
                <a:cs typeface="Segoe UI"/>
              </a:rPr>
              <a:t>Thesis: Multisensory speech perception.</a:t>
            </a:r>
            <a:r>
              <a:rPr lang="en-US" sz="1500" kern="1200">
                <a:latin typeface="Calibri"/>
                <a:ea typeface="+mn-ea"/>
                <a:cs typeface="Segoe UI"/>
              </a:rPr>
              <a:t>​</a:t>
            </a:r>
            <a:endParaRPr lang="en-US" sz="1500" kern="1200">
              <a:latin typeface="Calibri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4954F-995B-EA00-7452-8FCCBE09E33D}"/>
              </a:ext>
            </a:extLst>
          </p:cNvPr>
          <p:cNvSpPr txBox="1"/>
          <p:nvPr/>
        </p:nvSpPr>
        <p:spPr>
          <a:xfrm>
            <a:off x="805779" y="2655286"/>
            <a:ext cx="48565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cs typeface="Calibri"/>
              </a:rPr>
              <a:t>Lab activities: </a:t>
            </a:r>
            <a:endParaRPr lang="en-US"/>
          </a:p>
          <a:p>
            <a:r>
              <a:rPr lang="en-GB" sz="1400">
                <a:cs typeface="Calibri"/>
              </a:rPr>
              <a:t>To conduct </a:t>
            </a:r>
            <a:r>
              <a:rPr lang="en-GB" sz="1400" err="1">
                <a:cs typeface="Calibri"/>
              </a:rPr>
              <a:t>Behavioral</a:t>
            </a:r>
            <a:r>
              <a:rPr lang="en-GB" sz="1400">
                <a:cs typeface="Calibri"/>
              </a:rPr>
              <a:t>, EEG, Eye tracking </a:t>
            </a:r>
            <a:r>
              <a:rPr lang="en-GB" sz="1400">
                <a:ea typeface="+mn-lt"/>
                <a:cs typeface="+mn-lt"/>
              </a:rPr>
              <a:t>studies. </a:t>
            </a:r>
            <a:endParaRPr lang="en-GB"/>
          </a:p>
          <a:p>
            <a:r>
              <a:rPr lang="en-GB" sz="1400">
                <a:cs typeface="Calibri"/>
              </a:rPr>
              <a:t>To host a prestigious BCI competition: hackathon. </a:t>
            </a:r>
          </a:p>
        </p:txBody>
      </p:sp>
      <p:pic>
        <p:nvPicPr>
          <p:cNvPr id="4" name="Picture 3" descr="A person wearing a blue tank top and a blue tank top&#10;&#10;Description automatically generated">
            <a:extLst>
              <a:ext uri="{FF2B5EF4-FFF2-40B4-BE49-F238E27FC236}">
                <a16:creationId xmlns:a16="http://schemas.microsoft.com/office/drawing/2014/main" id="{0C1EE4B2-EE1B-2ED9-75F9-E83B9076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58" y="4334932"/>
            <a:ext cx="996788" cy="1038580"/>
          </a:xfrm>
          <a:prstGeom prst="rect">
            <a:avLst/>
          </a:prstGeom>
        </p:spPr>
      </p:pic>
      <p:pic>
        <p:nvPicPr>
          <p:cNvPr id="10" name="Picture 9" descr="A person wearing a black hat with blue lights&#10;&#10;Description automatically generated">
            <a:extLst>
              <a:ext uri="{FF2B5EF4-FFF2-40B4-BE49-F238E27FC236}">
                <a16:creationId xmlns:a16="http://schemas.microsoft.com/office/drawing/2014/main" id="{5BB23A81-9466-9717-7843-390841A51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995" y="4327877"/>
            <a:ext cx="1167914" cy="1047987"/>
          </a:xfrm>
          <a:prstGeom prst="rect">
            <a:avLst/>
          </a:prstGeom>
        </p:spPr>
      </p:pic>
      <p:pic>
        <p:nvPicPr>
          <p:cNvPr id="11" name="Picture 10" descr="A person wearing a medical cap with wires&#10;&#10;Description automatically generated">
            <a:extLst>
              <a:ext uri="{FF2B5EF4-FFF2-40B4-BE49-F238E27FC236}">
                <a16:creationId xmlns:a16="http://schemas.microsoft.com/office/drawing/2014/main" id="{865EB608-2251-4A1E-B35E-D2046CC8A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865" y="4330230"/>
            <a:ext cx="1053288" cy="1038580"/>
          </a:xfrm>
          <a:prstGeom prst="rect">
            <a:avLst/>
          </a:prstGeom>
        </p:spPr>
      </p:pic>
      <p:pic>
        <p:nvPicPr>
          <p:cNvPr id="12" name="Picture 11" descr="A person wearing a magnifying glass&#10;&#10;Description automatically generated">
            <a:extLst>
              <a:ext uri="{FF2B5EF4-FFF2-40B4-BE49-F238E27FC236}">
                <a16:creationId xmlns:a16="http://schemas.microsoft.com/office/drawing/2014/main" id="{1532DE13-4215-FB1E-AED6-7640BF7E9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7417" y="4278489"/>
            <a:ext cx="1473911" cy="10479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BF9D7-2CEA-CB7E-7C6B-3989ECB84CAF}"/>
              </a:ext>
            </a:extLst>
          </p:cNvPr>
          <p:cNvSpPr txBox="1"/>
          <p:nvPr/>
        </p:nvSpPr>
        <p:spPr>
          <a:xfrm>
            <a:off x="805483" y="3638592"/>
            <a:ext cx="45587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EEG recorders: </a:t>
            </a:r>
            <a:r>
              <a:rPr lang="en-US" sz="1400" err="1">
                <a:ea typeface="+mn-lt"/>
                <a:cs typeface="+mn-lt"/>
              </a:rPr>
              <a:t>G.nautilus</a:t>
            </a:r>
            <a:r>
              <a:rPr lang="en-US" sz="1400">
                <a:ea typeface="+mn-lt"/>
                <a:cs typeface="+mn-lt"/>
              </a:rPr>
              <a:t>, Hybrid black unicorns, </a:t>
            </a:r>
            <a:r>
              <a:rPr lang="en-US" sz="1400" err="1">
                <a:ea typeface="+mn-lt"/>
                <a:cs typeface="+mn-lt"/>
              </a:rPr>
              <a:t>Biosemi</a:t>
            </a:r>
            <a:r>
              <a:rPr lang="en-US" sz="1400">
                <a:ea typeface="+mn-lt"/>
                <a:cs typeface="+mn-lt"/>
              </a:rPr>
              <a:t>.</a:t>
            </a:r>
          </a:p>
          <a:p>
            <a:r>
              <a:rPr lang="en-US" sz="1400">
                <a:ea typeface="+mn-lt"/>
                <a:cs typeface="+mn-lt"/>
              </a:rPr>
              <a:t>Eye tracker: </a:t>
            </a:r>
            <a:r>
              <a:rPr lang="en-US" sz="1400" err="1">
                <a:ea typeface="+mn-lt"/>
                <a:cs typeface="+mn-lt"/>
              </a:rPr>
              <a:t>Eyelink</a:t>
            </a:r>
            <a:r>
              <a:rPr lang="en-US" sz="1400">
                <a:ea typeface="+mn-lt"/>
                <a:cs typeface="+mn-lt"/>
              </a:rPr>
              <a:t>.</a:t>
            </a:r>
            <a:endParaRPr lang="en-GB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330D7-652A-203A-73B0-CBE1E2FB33DE}"/>
              </a:ext>
            </a:extLst>
          </p:cNvPr>
          <p:cNvSpPr txBox="1"/>
          <p:nvPr/>
        </p:nvSpPr>
        <p:spPr>
          <a:xfrm>
            <a:off x="522376" y="1381795"/>
            <a:ext cx="7177851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>
                <a:ea typeface="+mn-lt"/>
                <a:cs typeface="+mn-lt"/>
              </a:rPr>
              <a:t>The lab started from Spring 2023 under supervision of </a:t>
            </a:r>
          </a:p>
          <a:p>
            <a:pPr>
              <a:spcAft>
                <a:spcPts val="600"/>
              </a:spcAft>
            </a:pPr>
            <a:r>
              <a:rPr lang="en-GB" sz="1400">
                <a:ea typeface="+mn-lt"/>
                <a:cs typeface="+mn-lt"/>
              </a:rPr>
              <a:t>   </a:t>
            </a:r>
            <a:r>
              <a:rPr lang="en-GB" sz="1400" err="1">
                <a:ea typeface="+mn-lt"/>
                <a:cs typeface="+mn-lt"/>
              </a:rPr>
              <a:t>Dr.</a:t>
            </a:r>
            <a:r>
              <a:rPr lang="en-GB" sz="1400">
                <a:ea typeface="+mn-lt"/>
                <a:cs typeface="+mn-lt"/>
              </a:rPr>
              <a:t> Harm Brouwer        &amp;       </a:t>
            </a:r>
            <a:r>
              <a:rPr lang="en-GB" sz="1400" err="1">
                <a:ea typeface="+mn-lt"/>
                <a:cs typeface="+mn-lt"/>
              </a:rPr>
              <a:t>Dr.</a:t>
            </a:r>
            <a:r>
              <a:rPr lang="en-GB" sz="1400">
                <a:ea typeface="+mn-lt"/>
                <a:cs typeface="+mn-lt"/>
              </a:rPr>
              <a:t> Myrthe Faber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3B678-13A5-D41B-069A-0C24AC01C198}"/>
              </a:ext>
            </a:extLst>
          </p:cNvPr>
          <p:cNvSpPr txBox="1"/>
          <p:nvPr/>
        </p:nvSpPr>
        <p:spPr>
          <a:xfrm>
            <a:off x="7410000" y="2988000"/>
            <a:ext cx="4080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cs typeface="Calibri"/>
              </a:rPr>
              <a:t>Faezeh </a:t>
            </a:r>
            <a:r>
              <a:rPr lang="en-GB" b="1" err="1">
                <a:cs typeface="Calibri"/>
              </a:rPr>
              <a:t>Pourhashemi</a:t>
            </a:r>
            <a:endParaRPr lang="en-GB" b="1">
              <a:cs typeface="Calibri"/>
            </a:endParaRPr>
          </a:p>
          <a:p>
            <a:pPr algn="ctr"/>
            <a:r>
              <a:rPr lang="en-GB">
                <a:cs typeface="Calibri"/>
              </a:rPr>
              <a:t>s.f.pourhashemi@tilburguniversity.edu</a:t>
            </a:r>
          </a:p>
        </p:txBody>
      </p:sp>
    </p:spTree>
    <p:extLst>
      <p:ext uri="{BB962C8B-B14F-4D97-AF65-F5344CB8AC3E}">
        <p14:creationId xmlns:p14="http://schemas.microsoft.com/office/powerpoint/2010/main" val="15486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diagram of a human head&#10;&#10;Description automatically generated">
            <a:extLst>
              <a:ext uri="{FF2B5EF4-FFF2-40B4-BE49-F238E27FC236}">
                <a16:creationId xmlns:a16="http://schemas.microsoft.com/office/drawing/2014/main" id="{9F586CEA-F435-0EA0-92F9-41468D05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3144867"/>
            <a:ext cx="6774872" cy="3713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59FF9-B405-BFD8-7B07-5EEFAEF7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Things to know before recording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EF7946-EA13-8D32-BC06-E4B207264255}"/>
              </a:ext>
            </a:extLst>
          </p:cNvPr>
          <p:cNvSpPr txBox="1">
            <a:spLocks/>
          </p:cNvSpPr>
          <p:nvPr/>
        </p:nvSpPr>
        <p:spPr>
          <a:xfrm>
            <a:off x="918713" y="15035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Electrode placement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10-20 system, proper placement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cs typeface="Calibri"/>
              </a:rPr>
              <a:t>Naming, Numbers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5" name="Picture 44" descr="A diagram of a circle with circles and numbers&#10;&#10;Description automatically generated">
            <a:extLst>
              <a:ext uri="{FF2B5EF4-FFF2-40B4-BE49-F238E27FC236}">
                <a16:creationId xmlns:a16="http://schemas.microsoft.com/office/drawing/2014/main" id="{EA1D2795-3E44-A37C-53CD-E45190D54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3" y="3228108"/>
            <a:ext cx="4076716" cy="35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2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47164-C0F1-E693-FC19-3D21320F9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6D49-E31D-2FB6-D196-83826F77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Things to know before recording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5A7024-C20C-A54E-B67D-94ECD9E9E1E1}"/>
              </a:ext>
            </a:extLst>
          </p:cNvPr>
          <p:cNvSpPr txBox="1">
            <a:spLocks/>
          </p:cNvSpPr>
          <p:nvPr/>
        </p:nvSpPr>
        <p:spPr>
          <a:xfrm>
            <a:off x="886691" y="1446063"/>
            <a:ext cx="628996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>
                <a:cs typeface="Calibri"/>
              </a:rPr>
              <a:t>Signal Amplification and Impedance</a:t>
            </a:r>
            <a:endParaRPr lang="en-US">
              <a:ea typeface="Calibri" panose="020F0502020204030204"/>
              <a:cs typeface="Calibri"/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EEG signals are typically very small in amplitude and require amplification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sz="1800">
              <a:ea typeface="Calibri" panose="020F0502020204030204"/>
              <a:cs typeface="Calibri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800">
              <a:ea typeface="Calibri" panose="020F0502020204030204"/>
              <a:cs typeface="Calibri"/>
            </a:endParaRPr>
          </a:p>
          <a:p>
            <a:pPr lvl="2"/>
            <a:endParaRPr lang="en-US" sz="10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 sz="1000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3" name="Picture 2" descr="Diagram of a diagram of a human body&#10;&#10;Description automatically generated">
            <a:extLst>
              <a:ext uri="{FF2B5EF4-FFF2-40B4-BE49-F238E27FC236}">
                <a16:creationId xmlns:a16="http://schemas.microsoft.com/office/drawing/2014/main" id="{AEBB16F9-2070-8F16-BFD8-7F9413B4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68" y="1381436"/>
            <a:ext cx="5305425" cy="518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2B0870-6997-B489-5C2E-2631EBD27AF3}"/>
              </a:ext>
            </a:extLst>
          </p:cNvPr>
          <p:cNvSpPr/>
          <p:nvPr/>
        </p:nvSpPr>
        <p:spPr>
          <a:xfrm>
            <a:off x="7382493" y="1227116"/>
            <a:ext cx="4354285" cy="1524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7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7DC3E-36B2-0AD7-771D-407BBC22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8C8E-1D7C-3232-04D2-45880DC5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Things to know before recording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479764-4BC8-F4BB-CA50-7239DA7E6616}"/>
              </a:ext>
            </a:extLst>
          </p:cNvPr>
          <p:cNvSpPr txBox="1">
            <a:spLocks/>
          </p:cNvSpPr>
          <p:nvPr/>
        </p:nvSpPr>
        <p:spPr>
          <a:xfrm>
            <a:off x="886691" y="1446063"/>
            <a:ext cx="628996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>
                <a:cs typeface="Calibri"/>
              </a:rPr>
              <a:t>Signal Amplification and Impedance</a:t>
            </a:r>
            <a:endParaRPr lang="en-US">
              <a:ea typeface="Calibri" panose="020F0502020204030204"/>
              <a:cs typeface="Calibri"/>
            </a:endParaRPr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800">
                <a:cs typeface="Calibri"/>
              </a:rPr>
              <a:t>Different kind of electrodes</a:t>
            </a:r>
            <a:endParaRPr lang="en-US" sz="1400">
              <a:ea typeface="Calibri" panose="020F0502020204030204"/>
              <a:cs typeface="Calibri"/>
            </a:endParaRPr>
          </a:p>
          <a:p>
            <a:pPr lvl="2">
              <a:lnSpc>
                <a:spcPct val="150000"/>
              </a:lnSpc>
            </a:pPr>
            <a:r>
              <a:rPr lang="en-US" sz="1800">
                <a:ea typeface="Calibri"/>
                <a:cs typeface="Calibri"/>
              </a:rPr>
              <a:t>Ag/AgCl (silver chloride)</a:t>
            </a:r>
          </a:p>
          <a:p>
            <a:pPr lvl="2">
              <a:lnSpc>
                <a:spcPct val="150000"/>
              </a:lnSpc>
            </a:pPr>
            <a:r>
              <a:rPr lang="en-US" sz="1800">
                <a:ea typeface="Calibri"/>
                <a:cs typeface="Calibri"/>
              </a:rPr>
              <a:t>Dry or Wet</a:t>
            </a:r>
          </a:p>
          <a:p>
            <a:pPr lvl="2"/>
            <a:endParaRPr lang="en-US" sz="1600">
              <a:ea typeface="Calibri"/>
              <a:cs typeface="Calibri"/>
            </a:endParaRPr>
          </a:p>
          <a:p>
            <a:pPr lvl="2"/>
            <a:endParaRPr lang="en-US" sz="10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 sz="1000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AEDB7-6424-42C8-3111-6DEBD12551DC}"/>
              </a:ext>
            </a:extLst>
          </p:cNvPr>
          <p:cNvGrpSpPr/>
          <p:nvPr/>
        </p:nvGrpSpPr>
        <p:grpSpPr>
          <a:xfrm>
            <a:off x="9265227" y="1229590"/>
            <a:ext cx="2866157" cy="762000"/>
            <a:chOff x="9265227" y="1229590"/>
            <a:chExt cx="2866157" cy="76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4A038B-D68D-5895-8958-AAE970CE2032}"/>
                </a:ext>
              </a:extLst>
            </p:cNvPr>
            <p:cNvSpPr/>
            <p:nvPr/>
          </p:nvSpPr>
          <p:spPr>
            <a:xfrm>
              <a:off x="9265227" y="1290204"/>
              <a:ext cx="649431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72A532-6DC2-2C3C-0D5B-C78F08F6F9F0}"/>
                </a:ext>
              </a:extLst>
            </p:cNvPr>
            <p:cNvSpPr/>
            <p:nvPr/>
          </p:nvSpPr>
          <p:spPr>
            <a:xfrm>
              <a:off x="11109613" y="1229590"/>
              <a:ext cx="1021771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close-up of a small black object">
            <a:extLst>
              <a:ext uri="{FF2B5EF4-FFF2-40B4-BE49-F238E27FC236}">
                <a16:creationId xmlns:a16="http://schemas.microsoft.com/office/drawing/2014/main" id="{622CE9EC-F03B-60EB-BD81-1970447AB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7" r="-1613" b="649"/>
          <a:stretch/>
        </p:blipFill>
        <p:spPr>
          <a:xfrm>
            <a:off x="2925179" y="5231703"/>
            <a:ext cx="2671493" cy="1572419"/>
          </a:xfrm>
          <a:prstGeom prst="rect">
            <a:avLst/>
          </a:prstGeom>
        </p:spPr>
      </p:pic>
      <p:pic>
        <p:nvPicPr>
          <p:cNvPr id="12" name="Picture 11" descr="A close-up of a tattoo artist&amp;#39;s head&#10;&#10;Description automatically generated">
            <a:extLst>
              <a:ext uri="{FF2B5EF4-FFF2-40B4-BE49-F238E27FC236}">
                <a16:creationId xmlns:a16="http://schemas.microsoft.com/office/drawing/2014/main" id="{6CEBAFBB-0D04-7C34-CE67-6436F23F5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0" b="-415"/>
          <a:stretch/>
        </p:blipFill>
        <p:spPr>
          <a:xfrm>
            <a:off x="222097" y="4234565"/>
            <a:ext cx="2129791" cy="250073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AC901D1-0C27-DECD-BB20-1FC76385A702}"/>
              </a:ext>
            </a:extLst>
          </p:cNvPr>
          <p:cNvGrpSpPr/>
          <p:nvPr/>
        </p:nvGrpSpPr>
        <p:grpSpPr>
          <a:xfrm>
            <a:off x="6355974" y="1215081"/>
            <a:ext cx="5938998" cy="5593420"/>
            <a:chOff x="6355974" y="1215081"/>
            <a:chExt cx="5938998" cy="5593420"/>
          </a:xfrm>
        </p:grpSpPr>
        <p:pic>
          <p:nvPicPr>
            <p:cNvPr id="10" name="Picture 9" descr="A diagram of a human ear and brain">
              <a:extLst>
                <a:ext uri="{FF2B5EF4-FFF2-40B4-BE49-F238E27FC236}">
                  <a16:creationId xmlns:a16="http://schemas.microsoft.com/office/drawing/2014/main" id="{E2B83C25-20CF-F5F7-793E-5C52BFB9E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851" r="50815" b="426"/>
            <a:stretch/>
          </p:blipFill>
          <p:spPr>
            <a:xfrm>
              <a:off x="6355974" y="1313633"/>
              <a:ext cx="5837807" cy="549486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2D94D3-E23D-736B-B984-8B76E3ECE3DD}"/>
                </a:ext>
              </a:extLst>
            </p:cNvPr>
            <p:cNvSpPr/>
            <p:nvPr/>
          </p:nvSpPr>
          <p:spPr>
            <a:xfrm>
              <a:off x="11409405" y="1215081"/>
              <a:ext cx="885567" cy="545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5090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38B38-C6DA-0E07-1FFB-9AE77CA37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20A5-DF16-2CCC-26DE-99B6667F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Things to know before recording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67C423-B1B6-9A63-708F-E94BF6EF9995}"/>
              </a:ext>
            </a:extLst>
          </p:cNvPr>
          <p:cNvSpPr txBox="1">
            <a:spLocks/>
          </p:cNvSpPr>
          <p:nvPr/>
        </p:nvSpPr>
        <p:spPr>
          <a:xfrm>
            <a:off x="990600" y="1446063"/>
            <a:ext cx="628996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>
                <a:cs typeface="Calibri"/>
              </a:rPr>
              <a:t>Signal Amplification and Impedance</a:t>
            </a:r>
            <a:endParaRPr lang="en-US">
              <a:ea typeface="Calibri" panose="020F0502020204030204"/>
              <a:cs typeface="Calibri"/>
            </a:endParaRPr>
          </a:p>
          <a:p>
            <a:pPr lvl="1">
              <a:lnSpc>
                <a:spcPct val="200000"/>
              </a:lnSpc>
              <a:buFont typeface="Courier New" panose="020B0604020202020204" pitchFamily="34" charset="0"/>
              <a:buChar char="o"/>
            </a:pPr>
            <a:r>
              <a:rPr lang="en-US" sz="2000">
                <a:cs typeface="Calibri"/>
              </a:rPr>
              <a:t>Different kind of electrodes </a:t>
            </a:r>
            <a:endParaRPr lang="en-US" sz="2000">
              <a:ea typeface="Calibri"/>
              <a:cs typeface="Calibri"/>
            </a:endParaRPr>
          </a:p>
          <a:p>
            <a:pPr lvl="2">
              <a:lnSpc>
                <a:spcPct val="200000"/>
              </a:lnSpc>
              <a:buFont typeface="Wingdings" panose="020B0604020202020204" pitchFamily="34" charset="0"/>
              <a:buChar char="§"/>
            </a:pPr>
            <a:r>
              <a:rPr lang="en-US">
                <a:ea typeface="Calibri"/>
                <a:cs typeface="Calibri"/>
              </a:rPr>
              <a:t>Passive or Active</a:t>
            </a:r>
          </a:p>
          <a:p>
            <a:pPr lvl="3">
              <a:lnSpc>
                <a:spcPct val="200000"/>
              </a:lnSpc>
            </a:pPr>
            <a:r>
              <a:rPr lang="en-US">
                <a:ea typeface="Calibri"/>
                <a:cs typeface="Calibri"/>
              </a:rPr>
              <a:t>Active has a higher quality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6292C7-92A3-DC38-35BA-41C512987D19}"/>
              </a:ext>
            </a:extLst>
          </p:cNvPr>
          <p:cNvGrpSpPr/>
          <p:nvPr/>
        </p:nvGrpSpPr>
        <p:grpSpPr>
          <a:xfrm>
            <a:off x="6736772" y="2105291"/>
            <a:ext cx="5454776" cy="4073703"/>
            <a:chOff x="6736772" y="2105291"/>
            <a:chExt cx="5454776" cy="4073703"/>
          </a:xfrm>
        </p:grpSpPr>
        <p:pic>
          <p:nvPicPr>
            <p:cNvPr id="6" name="Picture 5" descr="A diagram of a backend&#10;&#10;Description automatically generated">
              <a:extLst>
                <a:ext uri="{FF2B5EF4-FFF2-40B4-BE49-F238E27FC236}">
                  <a16:creationId xmlns:a16="http://schemas.microsoft.com/office/drawing/2014/main" id="{1016BB71-63D9-6ADC-C4B9-FF37CADF8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054" r="13364" b="-519"/>
            <a:stretch/>
          </p:blipFill>
          <p:spPr>
            <a:xfrm>
              <a:off x="7289965" y="2105291"/>
              <a:ext cx="4901583" cy="4073703"/>
            </a:xfrm>
            <a:prstGeom prst="rect">
              <a:avLst/>
            </a:prstGeom>
          </p:spPr>
        </p:pic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F24101B6-1F02-8376-A427-2088942E2305}"/>
                </a:ext>
              </a:extLst>
            </p:cNvPr>
            <p:cNvSpPr/>
            <p:nvPr/>
          </p:nvSpPr>
          <p:spPr>
            <a:xfrm rot="5400000">
              <a:off x="9633239" y="2593397"/>
              <a:ext cx="831271" cy="66674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rgbClr val="FF0000"/>
                </a:solidFill>
                <a:ea typeface="Calibri"/>
                <a:cs typeface="Calibri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87605938-2067-509C-4D7C-3233974F987C}"/>
                </a:ext>
              </a:extLst>
            </p:cNvPr>
            <p:cNvSpPr/>
            <p:nvPr/>
          </p:nvSpPr>
          <p:spPr>
            <a:xfrm rot="5400000">
              <a:off x="8148203" y="4320884"/>
              <a:ext cx="510885" cy="4069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F8F03855-54ED-925D-2347-2C5376430B67}"/>
                </a:ext>
              </a:extLst>
            </p:cNvPr>
            <p:cNvSpPr/>
            <p:nvPr/>
          </p:nvSpPr>
          <p:spPr>
            <a:xfrm rot="5400000">
              <a:off x="8148202" y="5342656"/>
              <a:ext cx="510885" cy="4069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4DC021-AD49-0581-553A-A71E4627B565}"/>
                </a:ext>
              </a:extLst>
            </p:cNvPr>
            <p:cNvSpPr txBox="1"/>
            <p:nvPr/>
          </p:nvSpPr>
          <p:spPr>
            <a:xfrm>
              <a:off x="6762750" y="2225385"/>
              <a:ext cx="97847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ea typeface="Calibri"/>
                  <a:cs typeface="Calibri"/>
                </a:rPr>
                <a:t>Passive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8A3E0F-91E2-A95D-7AE5-9B17CE1A3878}"/>
                </a:ext>
              </a:extLst>
            </p:cNvPr>
            <p:cNvSpPr txBox="1"/>
            <p:nvPr/>
          </p:nvSpPr>
          <p:spPr>
            <a:xfrm>
              <a:off x="6736772" y="5359976"/>
              <a:ext cx="9178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ea typeface="Calibri"/>
                  <a:cs typeface="Calibri"/>
                </a:rPr>
                <a:t>Active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85C8A-8121-0920-086E-24AD41FEB5D6}"/>
                </a:ext>
              </a:extLst>
            </p:cNvPr>
            <p:cNvSpPr txBox="1"/>
            <p:nvPr/>
          </p:nvSpPr>
          <p:spPr>
            <a:xfrm>
              <a:off x="6736773" y="3247157"/>
              <a:ext cx="94383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ea typeface="Calibri"/>
                  <a:cs typeface="Calibri"/>
                </a:rPr>
                <a:t>Passive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10A88A-C0D3-843B-79AD-20549B6BD9B2}"/>
                </a:ext>
              </a:extLst>
            </p:cNvPr>
            <p:cNvSpPr txBox="1"/>
            <p:nvPr/>
          </p:nvSpPr>
          <p:spPr>
            <a:xfrm>
              <a:off x="6762749" y="4338202"/>
              <a:ext cx="9178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ea typeface="Calibri"/>
                  <a:cs typeface="Calibri"/>
                </a:rPr>
                <a:t>Active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7CBD55-DCA7-447C-E6EE-AFBB28E3FD98}"/>
              </a:ext>
            </a:extLst>
          </p:cNvPr>
          <p:cNvSpPr txBox="1"/>
          <p:nvPr/>
        </p:nvSpPr>
        <p:spPr>
          <a:xfrm>
            <a:off x="8156864" y="4329543"/>
            <a:ext cx="9005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ea typeface="Calibri"/>
                <a:cs typeface="Calibri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B60A9-5C68-57AA-8E22-FB41D908F1BA}"/>
              </a:ext>
            </a:extLst>
          </p:cNvPr>
          <p:cNvSpPr txBox="1"/>
          <p:nvPr/>
        </p:nvSpPr>
        <p:spPr>
          <a:xfrm>
            <a:off x="8156863" y="5342656"/>
            <a:ext cx="9005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ea typeface="Calibri"/>
                <a:cs typeface="Calibri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323FE-11F8-2F02-F9CE-93E66FFDDA4B}"/>
              </a:ext>
            </a:extLst>
          </p:cNvPr>
          <p:cNvSpPr txBox="1"/>
          <p:nvPr/>
        </p:nvSpPr>
        <p:spPr>
          <a:xfrm>
            <a:off x="9758796" y="2727611"/>
            <a:ext cx="9005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ea typeface="Calibri"/>
                <a:cs typeface="Calibri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AFCAAD-84FA-0207-5434-C3E207726DEF}"/>
              </a:ext>
            </a:extLst>
          </p:cNvPr>
          <p:cNvSpPr txBox="1"/>
          <p:nvPr/>
        </p:nvSpPr>
        <p:spPr>
          <a:xfrm>
            <a:off x="8598477" y="4771156"/>
            <a:ext cx="9005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ea typeface="Calibri"/>
                <a:cs typeface="Calibri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A02874-0D86-06C9-F705-BC71CF1BF48E}"/>
              </a:ext>
            </a:extLst>
          </p:cNvPr>
          <p:cNvSpPr txBox="1"/>
          <p:nvPr/>
        </p:nvSpPr>
        <p:spPr>
          <a:xfrm>
            <a:off x="8214013" y="1927511"/>
            <a:ext cx="24418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Wire     --&gt;       Amplifier</a:t>
            </a: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6F40FA-E490-EE0D-D685-A6CDF2CECC9C}"/>
              </a:ext>
            </a:extLst>
          </p:cNvPr>
          <p:cNvSpPr txBox="1"/>
          <p:nvPr/>
        </p:nvSpPr>
        <p:spPr>
          <a:xfrm>
            <a:off x="8092785" y="6005942"/>
            <a:ext cx="24418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Amplifier --&gt; Wire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17947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32BB-F698-E71C-3191-430307123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5746-CD36-91A4-EFC1-21123077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Things to know before recording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81D1AC-3DA1-9A9D-0202-A2672750B1DF}"/>
              </a:ext>
            </a:extLst>
          </p:cNvPr>
          <p:cNvSpPr txBox="1">
            <a:spLocks/>
          </p:cNvSpPr>
          <p:nvPr/>
        </p:nvSpPr>
        <p:spPr>
          <a:xfrm>
            <a:off x="836930" y="1546704"/>
            <a:ext cx="604256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Environmental factors:</a:t>
            </a:r>
            <a:endParaRPr lang="en-US"/>
          </a:p>
          <a:p>
            <a:pPr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External electromagnetic fields, power line noise and Faraday cage</a:t>
            </a:r>
          </a:p>
          <a:p>
            <a:pPr lvl="1">
              <a:lnSpc>
                <a:spcPct val="200000"/>
              </a:lnSpc>
              <a:buFont typeface="Courier New,monospace" panose="020B0604020202020204" pitchFamily="34" charset="0"/>
              <a:buChar char="o"/>
            </a:pPr>
            <a:r>
              <a:rPr lang="en-US" sz="2000">
                <a:solidFill>
                  <a:srgbClr val="000000"/>
                </a:solidFill>
                <a:ea typeface="Calibri"/>
                <a:cs typeface="Calibri"/>
              </a:rPr>
              <a:t>SNR, signal quality(signal to noise ratio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)</a:t>
            </a:r>
          </a:p>
          <a:p>
            <a:pPr lvl="1">
              <a:lnSpc>
                <a:spcPct val="100000"/>
              </a:lnSpc>
              <a:buFont typeface="Courier New,monospace" panose="020B0604020202020204" pitchFamily="34" charset="0"/>
              <a:buChar char="o"/>
            </a:pPr>
            <a:r>
              <a:rPr lang="en-US" sz="1800">
                <a:solidFill>
                  <a:srgbClr val="000000"/>
                </a:solidFill>
                <a:ea typeface="Calibri"/>
                <a:cs typeface="Calibri"/>
              </a:rPr>
              <a:t>CMRR higher is better (single amplifier)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 sz="2400">
                <a:solidFill>
                  <a:srgbClr val="000000"/>
                </a:solidFill>
                <a:ea typeface="Calibri"/>
                <a:cs typeface="Calibri"/>
              </a:rPr>
              <a:t>(</a:t>
            </a:r>
            <a:r>
              <a:rPr lang="en-US" sz="1400">
                <a:solidFill>
                  <a:srgbClr val="000000"/>
                </a:solidFill>
                <a:ea typeface="Calibri"/>
                <a:cs typeface="Calibri"/>
              </a:rPr>
              <a:t>power line voltage presents commonly on both ends of amplifiers; it shouldn't amplify that noise; it should reject it</a:t>
            </a:r>
            <a:r>
              <a:rPr lang="en-US" sz="2400">
                <a:solidFill>
                  <a:srgbClr val="000000"/>
                </a:solidFill>
                <a:ea typeface="Calibri"/>
                <a:cs typeface="Calibri"/>
              </a:rPr>
              <a:t>)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diagram of a human body">
            <a:extLst>
              <a:ext uri="{FF2B5EF4-FFF2-40B4-BE49-F238E27FC236}">
                <a16:creationId xmlns:a16="http://schemas.microsoft.com/office/drawing/2014/main" id="{9D6158FC-F609-0A49-24E3-0DC34BEBF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255" y="3248234"/>
            <a:ext cx="4436198" cy="35408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009616-7C2A-1D3B-46E1-9B8F3983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610" y="1419594"/>
            <a:ext cx="5100509" cy="18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2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96AC6-59B7-12AA-BAF3-2260B55B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FDE9-13A2-DB30-453F-36514965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Things to know before recording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27CBFC-DC4E-3F59-DC34-8F31C0DF9DC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0139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Sculp conductivity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Individual differences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men, women, baby, age, drinks, etc...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Skin moisture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hair thickness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presence of hair products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" name="Picture 2" descr="A diagram of a structure">
            <a:extLst>
              <a:ext uri="{FF2B5EF4-FFF2-40B4-BE49-F238E27FC236}">
                <a16:creationId xmlns:a16="http://schemas.microsoft.com/office/drawing/2014/main" id="{4AAC71D7-0835-0B46-9A04-EE8F2B9C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30" y="2909038"/>
            <a:ext cx="5152766" cy="33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80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D4BB9-2A9A-618C-7702-73DD4D045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6B63-56E3-32B9-28BC-E8D9C1FA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Things to know before recording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32520A-5924-EC24-BAC1-E2BB0857D85C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9045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Volume conductance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Cocktail party analogy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rgbClr val="000000"/>
              </a:solidFill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cs typeface="Calibri"/>
              </a:rPr>
              <a:t>Temporal and spatial resolution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cs typeface="Calibri"/>
              </a:rPr>
              <a:t>Comparing EEG with other modalities like </a:t>
            </a:r>
            <a:r>
              <a:rPr lang="en-US" err="1">
                <a:solidFill>
                  <a:srgbClr val="000000"/>
                </a:solidFill>
                <a:cs typeface="Calibri"/>
              </a:rPr>
              <a:t>fNIRS</a:t>
            </a:r>
            <a:r>
              <a:rPr lang="en-US">
                <a:solidFill>
                  <a:srgbClr val="000000"/>
                </a:solidFill>
                <a:cs typeface="Calibri"/>
              </a:rPr>
              <a:t> and fMRI in this regard</a:t>
            </a:r>
          </a:p>
        </p:txBody>
      </p:sp>
      <p:pic>
        <p:nvPicPr>
          <p:cNvPr id="3" name="Picture 2" descr="A human skull with a group of people inside">
            <a:extLst>
              <a:ext uri="{FF2B5EF4-FFF2-40B4-BE49-F238E27FC236}">
                <a16:creationId xmlns:a16="http://schemas.microsoft.com/office/drawing/2014/main" id="{B5B70E28-BE79-566E-B2DC-FFA36B1E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7" r="7952"/>
          <a:stretch/>
        </p:blipFill>
        <p:spPr>
          <a:xfrm>
            <a:off x="6165864" y="1490729"/>
            <a:ext cx="4301740" cy="4985657"/>
          </a:xfrm>
          <a:prstGeom prst="rect">
            <a:avLst/>
          </a:prstGeom>
        </p:spPr>
      </p:pic>
      <p:pic>
        <p:nvPicPr>
          <p:cNvPr id="4" name="Picture 3" descr="A person in a white coat holding a stethoscope&#10;&#10;Description automatically generated">
            <a:extLst>
              <a:ext uri="{FF2B5EF4-FFF2-40B4-BE49-F238E27FC236}">
                <a16:creationId xmlns:a16="http://schemas.microsoft.com/office/drawing/2014/main" id="{5ADA8600-CF07-DB08-AB9C-D022E0289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" r="21053" b="-866"/>
          <a:stretch/>
        </p:blipFill>
        <p:spPr>
          <a:xfrm>
            <a:off x="10469236" y="2574956"/>
            <a:ext cx="1716256" cy="23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12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DFD3B-D9CA-EC4F-A71A-1ED349148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57EF-F37D-532D-7BDB-06D7DB1B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Things to know before recording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02B48A-DCFB-1D95-0057-53ACF2CCFA5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cs typeface="Calibri"/>
              </a:rPr>
              <a:t>Temporal and spatial resolution </a:t>
            </a: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cs typeface="Calibri"/>
              </a:rPr>
              <a:t>Comparing EEG with other modalities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cs typeface="Calibri"/>
              </a:rPr>
              <a:t>fNIRS</a:t>
            </a:r>
            <a:r>
              <a:rPr lang="en-US">
                <a:cs typeface="Calibri"/>
              </a:rPr>
              <a:t> (functional near-infrared spectroscopy)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fMRI (functional magnetic resonance imaging)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cs typeface="Calibri"/>
              </a:rPr>
              <a:t>Temporal resolution: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EEG : High (milliseconds) 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cs typeface="Calibri"/>
              </a:rPr>
              <a:t>fNIRS</a:t>
            </a:r>
            <a:r>
              <a:rPr lang="en-US">
                <a:cs typeface="Calibri"/>
              </a:rPr>
              <a:t>: Low (1-10 seconds)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fMRI : Low (1-5 seconds)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cs typeface="Calibri"/>
              </a:rPr>
              <a:t>Spatial resolution: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EEG: Low (several centimeters)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err="1">
                <a:cs typeface="Calibri"/>
              </a:rPr>
              <a:t>fNIRS</a:t>
            </a:r>
            <a:r>
              <a:rPr lang="en-US">
                <a:cs typeface="Calibri"/>
              </a:rPr>
              <a:t>: Low (1-3 centimeters)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fMRI: High (1-5 millimeters in 3D)</a:t>
            </a:r>
          </a:p>
          <a:p>
            <a:pPr marL="914400" lvl="2" indent="0">
              <a:buNone/>
            </a:pPr>
            <a:endParaRPr lang="en-US">
              <a:cs typeface="Calibri"/>
            </a:endParaRPr>
          </a:p>
          <a:p>
            <a:r>
              <a:rPr lang="en-US" sz="2100">
                <a:cs typeface="Calibri"/>
              </a:rPr>
              <a:t>Each have its own pros and cons and they also can be mixed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>
              <a:cs typeface="Calibri"/>
            </a:endParaRPr>
          </a:p>
        </p:txBody>
      </p:sp>
      <p:pic>
        <p:nvPicPr>
          <p:cNvPr id="4" name="Picture 3" descr="Diagram of a brain structure&#10;&#10;Description automatically generated">
            <a:extLst>
              <a:ext uri="{FF2B5EF4-FFF2-40B4-BE49-F238E27FC236}">
                <a16:creationId xmlns:a16="http://schemas.microsoft.com/office/drawing/2014/main" id="{7CCC7A76-19AA-5055-8CFA-D23CAA5C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372" y="1359403"/>
            <a:ext cx="2026783" cy="2863211"/>
          </a:xfrm>
          <a:prstGeom prst="rect">
            <a:avLst/>
          </a:prstGeom>
        </p:spPr>
      </p:pic>
      <p:pic>
        <p:nvPicPr>
          <p:cNvPr id="6" name="Picture 5" descr="fmri-brain-scans-duke-study-implications-2">
            <a:extLst>
              <a:ext uri="{FF2B5EF4-FFF2-40B4-BE49-F238E27FC236}">
                <a16:creationId xmlns:a16="http://schemas.microsoft.com/office/drawing/2014/main" id="{3765F04F-0C9F-11C4-5FDE-873FAF9A5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775" y="4280768"/>
            <a:ext cx="4096806" cy="1810982"/>
          </a:xfrm>
          <a:prstGeom prst="rect">
            <a:avLst/>
          </a:prstGeom>
        </p:spPr>
      </p:pic>
      <p:pic>
        <p:nvPicPr>
          <p:cNvPr id="7" name="Picture 6" descr="EEG-fNIRS cap">
            <a:extLst>
              <a:ext uri="{FF2B5EF4-FFF2-40B4-BE49-F238E27FC236}">
                <a16:creationId xmlns:a16="http://schemas.microsoft.com/office/drawing/2014/main" id="{A63B6AA3-6632-EC06-D960-986E686D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184" y="1707305"/>
            <a:ext cx="2093605" cy="18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1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F57D-E0DB-DEA2-25F1-B381282C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EEG Recording Environment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C4DF-A14A-8F84-98F7-346301C79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Overview of MATLAB Simulink</a:t>
            </a:r>
            <a:endParaRPr lang="en-US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Brief introduction to Matlab Simulink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Advantages of using Simulink for EEG data processing</a:t>
            </a:r>
            <a:endParaRPr lang="en-US">
              <a:cs typeface="Calibri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GUI, Visualized, Model based, Integration with Matlab, Extensive Signal Processing Toolbox, Realtime data processing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039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6750-0D74-861D-5A61-53E19A2C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EEG Recording Environment 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87598-1DF6-1059-2C48-729DFB8BF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Integration of </a:t>
            </a:r>
            <a:r>
              <a:rPr lang="en-US" err="1">
                <a:cs typeface="Calibri"/>
              </a:rPr>
              <a:t>G.nautilus</a:t>
            </a:r>
            <a:r>
              <a:rPr lang="en-US">
                <a:cs typeface="Calibri"/>
              </a:rPr>
              <a:t> System with Simulink</a:t>
            </a:r>
          </a:p>
          <a:p>
            <a:pPr lvl="1">
              <a:lnSpc>
                <a:spcPct val="150000"/>
              </a:lnSpc>
              <a:buFont typeface="Courier New,monospace" panose="020B0604020202020204" pitchFamily="34" charset="0"/>
              <a:buChar char="o"/>
            </a:pPr>
            <a:r>
              <a:rPr lang="en-US">
                <a:cs typeface="Calibri"/>
              </a:rPr>
              <a:t>Overview of </a:t>
            </a:r>
            <a:r>
              <a:rPr lang="en-US" err="1">
                <a:cs typeface="Calibri"/>
              </a:rPr>
              <a:t>G.nautilus</a:t>
            </a:r>
            <a:r>
              <a:rPr lang="en-US">
                <a:cs typeface="Calibri"/>
              </a:rPr>
              <a:t> 32-channel wireless EEG system</a:t>
            </a:r>
          </a:p>
          <a:p>
            <a:pPr lvl="1">
              <a:lnSpc>
                <a:spcPct val="150000"/>
              </a:lnSpc>
              <a:buFont typeface="Courier New,monospace" panose="020B0604020202020204" pitchFamily="34" charset="0"/>
              <a:buChar char="o"/>
            </a:pPr>
            <a:r>
              <a:rPr lang="en-US">
                <a:cs typeface="Calibri"/>
              </a:rPr>
              <a:t>Steps to integrate the </a:t>
            </a:r>
            <a:r>
              <a:rPr lang="en-US" err="1">
                <a:cs typeface="Calibri"/>
              </a:rPr>
              <a:t>G.nautilus</a:t>
            </a:r>
            <a:r>
              <a:rPr lang="en-US">
                <a:cs typeface="Calibri"/>
              </a:rPr>
              <a:t> system with MATLAB Simulink</a:t>
            </a:r>
          </a:p>
        </p:txBody>
      </p:sp>
    </p:spTree>
    <p:extLst>
      <p:ext uri="{BB962C8B-B14F-4D97-AF65-F5344CB8AC3E}">
        <p14:creationId xmlns:p14="http://schemas.microsoft.com/office/powerpoint/2010/main" val="294140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lendar on table">
            <a:extLst>
              <a:ext uri="{FF2B5EF4-FFF2-40B4-BE49-F238E27FC236}">
                <a16:creationId xmlns:a16="http://schemas.microsoft.com/office/drawing/2014/main" id="{F8DFC252-9958-3DF3-D125-D681C6A64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" r="42420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18C6AE-693E-F2B2-E4C9-21CB57C9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Today's schedule: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BBF4096-8E98-A438-77DA-C585CB378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882" y="2706329"/>
            <a:ext cx="5265775" cy="353374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endParaRPr lang="en-US">
              <a:cs typeface="Calibri" panose="020F0502020204030204"/>
            </a:endParaRPr>
          </a:p>
          <a:p>
            <a:pPr>
              <a:buFont typeface="Symbol" panose="020B0604020202020204" pitchFamily="34" charset="0"/>
              <a:buChar char="•"/>
            </a:pPr>
            <a:r>
              <a:rPr lang="en-US" sz="1800">
                <a:cs typeface="Calibri"/>
              </a:rPr>
              <a:t>10:50-12:00 </a:t>
            </a:r>
            <a:endParaRPr lang="en-US">
              <a:cs typeface="Calibri"/>
            </a:endParaRPr>
          </a:p>
          <a:p>
            <a:pPr lvl="1">
              <a:buFont typeface="Symbol" panose="020B0604020202020204" pitchFamily="34" charset="0"/>
              <a:buChar char="•"/>
            </a:pPr>
            <a:r>
              <a:rPr lang="en-US" sz="1800">
                <a:cs typeface="Calibri"/>
              </a:rPr>
              <a:t> General theory </a:t>
            </a:r>
          </a:p>
          <a:p>
            <a:pPr lvl="1">
              <a:buFont typeface="Symbol" panose="020B0604020202020204" pitchFamily="34" charset="0"/>
              <a:buChar char="•"/>
            </a:pPr>
            <a:r>
              <a:rPr lang="en-US" sz="1800">
                <a:cs typeface="Calibri"/>
              </a:rPr>
              <a:t> Intro to the EEG recording environment (Simulink)</a:t>
            </a:r>
          </a:p>
          <a:p>
            <a:pPr lvl="1">
              <a:buFont typeface="Symbo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>
              <a:buFont typeface="Symbol" panose="020B0604020202020204" pitchFamily="34" charset="0"/>
              <a:buChar char="•"/>
            </a:pPr>
            <a:r>
              <a:rPr lang="en-US" sz="1800">
                <a:cs typeface="Calibri"/>
              </a:rPr>
              <a:t>12:00-12:25</a:t>
            </a:r>
          </a:p>
          <a:p>
            <a:pPr lvl="1">
              <a:buFont typeface="Symbol" panose="020B0604020202020204" pitchFamily="34" charset="0"/>
              <a:buChar char="•"/>
            </a:pPr>
            <a:r>
              <a:rPr lang="en-US" sz="1600">
                <a:cs typeface="Calibri"/>
              </a:rPr>
              <a:t> Lunch break</a:t>
            </a:r>
            <a:endParaRPr lang="en-US"/>
          </a:p>
          <a:p>
            <a:pPr lvl="1">
              <a:buFont typeface="Symbol" panose="020B0604020202020204" pitchFamily="34" charset="0"/>
              <a:buChar char="•"/>
            </a:pPr>
            <a:endParaRPr lang="en-US" sz="1600">
              <a:cs typeface="Calibri"/>
            </a:endParaRPr>
          </a:p>
          <a:p>
            <a:pPr>
              <a:buFont typeface="Symbol" panose="020B0604020202020204" pitchFamily="34" charset="0"/>
              <a:buChar char="•"/>
            </a:pPr>
            <a:r>
              <a:rPr lang="en-US" sz="1800">
                <a:cs typeface="Calibri"/>
              </a:rPr>
              <a:t>12:30-14:00 </a:t>
            </a:r>
          </a:p>
          <a:p>
            <a:pPr lvl="1">
              <a:buFont typeface="Symbol" panose="020B0604020202020204" pitchFamily="34" charset="0"/>
              <a:buChar char="•"/>
            </a:pPr>
            <a:r>
              <a:rPr lang="en-US" sz="1800">
                <a:cs typeface="Calibri"/>
              </a:rPr>
              <a:t> EEG Prep + Practical</a:t>
            </a:r>
          </a:p>
          <a:p>
            <a:pPr lvl="1">
              <a:buFont typeface="Symbol" panose="020B0604020202020204" pitchFamily="34" charset="0"/>
              <a:buChar char="•"/>
            </a:pPr>
            <a:r>
              <a:rPr lang="en-US" sz="1800">
                <a:cs typeface="Calibri"/>
              </a:rPr>
              <a:t> Mini ERP experiment </a:t>
            </a:r>
          </a:p>
          <a:p>
            <a:pPr lvl="1">
              <a:buFont typeface="Symbol" panose="020B0604020202020204" pitchFamily="34" charset="0"/>
              <a:buChar char="•"/>
            </a:pPr>
            <a:r>
              <a:rPr lang="en-US" sz="1800">
                <a:cs typeface="Calibri"/>
              </a:rPr>
              <a:t> Preprocessing EEG signals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2391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94C8-8BAE-AAFF-E7F7-7B241C72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/>
                <a:cs typeface="Calibri"/>
              </a:rPr>
              <a:t>Configuration settings 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81DDB-ED93-D25B-437C-872C72EB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Basic structure of a Simulink model for EEG recording (Pre-existing)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Visualization of real-time data acquisition in Simulink (Just run)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rgbClr val="000000"/>
                </a:solidFill>
                <a:cs typeface="Calibri"/>
              </a:rPr>
              <a:t>Important parameter configs before recording:</a:t>
            </a:r>
          </a:p>
          <a:p>
            <a:pPr marL="685800">
              <a:lnSpc>
                <a:spcPct val="12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sampling rate</a:t>
            </a:r>
          </a:p>
          <a:p>
            <a:pPr marL="685800">
              <a:lnSpc>
                <a:spcPct val="12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channel selection</a:t>
            </a:r>
          </a:p>
          <a:p>
            <a:pPr marL="685800">
              <a:lnSpc>
                <a:spcPct val="120000"/>
              </a:lnSpc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filtering</a:t>
            </a: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542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787E-3AA5-69DE-8EF1-6CC68BB8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 and 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24C69-FCA2-6DDB-B813-7DD7660E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16" y="4148519"/>
            <a:ext cx="5756562" cy="25844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3137EF-B259-A109-DE7B-9B556786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859" y="1574512"/>
            <a:ext cx="10515600" cy="299186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>
                <a:cs typeface="Calibri"/>
              </a:rPr>
              <a:t>Mono polar and bipolar :</a:t>
            </a:r>
            <a:endParaRPr lang="en-US" sz="18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cs typeface="Calibri"/>
              </a:rPr>
              <a:t>Shorty mention during the recording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cs typeface="Calibri"/>
              </a:rPr>
              <a:t>Shortly mention Ground and reference electrodes functionality: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800" b="1">
                <a:cs typeface="Calibri"/>
              </a:rPr>
              <a:t>Ground:</a:t>
            </a:r>
            <a:r>
              <a:rPr lang="en-US" sz="1800">
                <a:cs typeface="Calibri"/>
              </a:rPr>
              <a:t> 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cs typeface="Calibri"/>
              </a:rPr>
              <a:t>Common return path to close electrical circuit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endParaRPr lang="en-US" sz="1800"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800" b="1">
                <a:cs typeface="Calibri"/>
              </a:rPr>
              <a:t>Reference:</a:t>
            </a:r>
            <a:r>
              <a:rPr lang="en-US" sz="1800">
                <a:cs typeface="Calibri"/>
              </a:rPr>
              <a:t>  (monopolar)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cs typeface="Calibri"/>
              </a:rPr>
              <a:t>Stable comparison point for measuring the electric potential 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sz="1800">
                <a:cs typeface="Calibri"/>
              </a:rPr>
              <a:t>Each electrode compare itself to the reference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 sz="18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F0B1B2-A3FC-0BC9-24EA-2FED9C38F82B}"/>
              </a:ext>
            </a:extLst>
          </p:cNvPr>
          <p:cNvSpPr/>
          <p:nvPr/>
        </p:nvSpPr>
        <p:spPr>
          <a:xfrm>
            <a:off x="7135090" y="5013613"/>
            <a:ext cx="199159" cy="2164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66982A-1BF4-833A-0369-F9168A91F59B}"/>
              </a:ext>
            </a:extLst>
          </p:cNvPr>
          <p:cNvSpPr/>
          <p:nvPr/>
        </p:nvSpPr>
        <p:spPr>
          <a:xfrm>
            <a:off x="7689271" y="5914158"/>
            <a:ext cx="199159" cy="21647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FE038-8713-2BFF-ADA1-E790DCC1CC05}"/>
              </a:ext>
            </a:extLst>
          </p:cNvPr>
          <p:cNvSpPr txBox="1"/>
          <p:nvPr/>
        </p:nvSpPr>
        <p:spPr>
          <a:xfrm>
            <a:off x="5732318" y="4944340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  <a:cs typeface="Calibri"/>
              </a:rPr>
              <a:t>Ground</a:t>
            </a:r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E45FD-651E-6A59-4ABF-A6D43451537C}"/>
              </a:ext>
            </a:extLst>
          </p:cNvPr>
          <p:cNvSpPr txBox="1"/>
          <p:nvPr/>
        </p:nvSpPr>
        <p:spPr>
          <a:xfrm>
            <a:off x="5758295" y="5853544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cs typeface="Calibri"/>
              </a:rPr>
              <a:t>Reference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75572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E71D-CF47-C9AA-ACA2-C255475D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 Light"/>
                <a:cs typeface="Calibri Light"/>
              </a:rPr>
              <a:t>EEG prep + Practical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C9F0E-F92C-7021-47F0-DFD52A710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</a:rPr>
              <a:t>Creating intentional problems during recording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How to treat a participant (Explanations, ethics, etc.)</a:t>
            </a:r>
          </a:p>
          <a:p>
            <a:pPr lvl="1">
              <a:lnSpc>
                <a:spcPct val="70000"/>
              </a:lnSpc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Participant Comfort and Safety:</a:t>
            </a:r>
          </a:p>
          <a:p>
            <a:pPr lvl="2">
              <a:lnSpc>
                <a:spcPct val="70000"/>
              </a:lnSpc>
            </a:pPr>
            <a:r>
              <a:rPr lang="en-US">
                <a:cs typeface="Calibri"/>
              </a:rPr>
              <a:t>before study ask them to dress comfortably and don’t use hair gels and conditioners... (bring my announcement here)  </a:t>
            </a:r>
            <a:endParaRPr lang="en-US"/>
          </a:p>
          <a:p>
            <a:pPr lvl="2"/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Recap the previous session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Forget to turn amplifier 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Forget gel on one channel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Forget ear reference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Show impedance check and recording settings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Environmental factors like powerline noise 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Show the data with and without notch filter (at least one channel)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Show artifacts, muscle movements, blinks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Alpha waves in rest (closed eyes) </a:t>
            </a:r>
          </a:p>
          <a:p>
            <a:pPr lvl="2"/>
            <a:r>
              <a:rPr lang="en-US">
                <a:cs typeface="Calibri"/>
              </a:rPr>
              <a:t>How we count the alpha band frequency on a grid</a:t>
            </a:r>
          </a:p>
          <a:p>
            <a:pPr lvl="2"/>
            <a:r>
              <a:rPr lang="en-US">
                <a:cs typeface="Calibri"/>
              </a:rPr>
              <a:t>What is the standard range of voltage for EEG? 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571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9A97B-8F5A-3515-5F27-B480829F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ERP experiment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3AFA363-0876-83D0-5911-A739F058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Auditory oddball task</a:t>
            </a: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Download link: </a:t>
            </a:r>
            <a:r>
              <a:rPr lang="en-US" sz="2200">
                <a:ea typeface="+mn-lt"/>
                <a:cs typeface="+mn-lt"/>
                <a:hlinkClick r:id="rId2"/>
              </a:rPr>
              <a:t>https://github.com/MindLabs-Tilburg/EEGworkshop</a:t>
            </a:r>
            <a:r>
              <a:rPr lang="en-US" sz="2200">
                <a:cs typeface="Calibri"/>
              </a:rPr>
              <a:t>  </a:t>
            </a:r>
            <a:br>
              <a:rPr lang="en-US" sz="2200">
                <a:cs typeface="Calibri"/>
              </a:rPr>
            </a:br>
            <a:r>
              <a:rPr lang="en-US" sz="2200">
                <a:cs typeface="Calibri"/>
              </a:rPr>
              <a:t>[please wait until experiment is over ;) ]</a:t>
            </a:r>
          </a:p>
          <a:p>
            <a:r>
              <a:rPr lang="en-US" sz="2200">
                <a:cs typeface="Calibri"/>
              </a:rPr>
              <a:t>Also download one .set from: </a:t>
            </a:r>
            <a:br>
              <a:rPr lang="en-US" sz="2200">
                <a:ea typeface="+mn-lt"/>
                <a:cs typeface="+mn-lt"/>
              </a:rPr>
            </a:br>
            <a:r>
              <a:rPr lang="en-US" sz="2200">
                <a:ea typeface="+mn-lt"/>
                <a:cs typeface="+mn-lt"/>
                <a:hlinkClick r:id="rId3"/>
              </a:rPr>
              <a:t>https://nemar.org/dataexplorer/detail?dataset_id=ds003061</a:t>
            </a:r>
            <a:r>
              <a:rPr lang="en-US" sz="220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40845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FC0FC-1D3C-9721-D63F-66E3E1C3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Data</a:t>
            </a:r>
            <a:r>
              <a:rPr lang="en-US" sz="7200" kern="1200">
                <a:latin typeface="+mj-lt"/>
                <a:ea typeface="+mj-ea"/>
                <a:cs typeface="+mj-cs"/>
              </a:rPr>
              <a:t>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459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759B-50CF-D526-5B3B-288D9BB1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Installing and starting EEGlab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D239-7D37-A0B7-6755-CE6EE3E61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Like adding any toolbox for Matlab</a:t>
            </a:r>
            <a:endParaRPr lang="en-US" sz="2000"/>
          </a:p>
        </p:txBody>
      </p:sp>
      <p:pic>
        <p:nvPicPr>
          <p:cNvPr id="4" name="Picture 3" descr="MATLAB set path gui">
            <a:extLst>
              <a:ext uri="{FF2B5EF4-FFF2-40B4-BE49-F238E27FC236}">
                <a16:creationId xmlns:a16="http://schemas.microsoft.com/office/drawing/2014/main" id="{DE565673-DCFA-CC2F-BF19-940079D59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81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77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0CA3-AFFD-9BC8-A91F-15C88A6C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</a:t>
            </a:r>
            <a:r>
              <a:rPr lang="en-US" sz="2000">
                <a:cs typeface="Calibri Light"/>
              </a:rPr>
              <a:t>(It will be projected on the screen while we do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FB5C8-2E54-8E00-EB2B-D7BEA6F36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>
                <a:cs typeface="Calibri"/>
              </a:rPr>
              <a:t>Loading and visualizing data before pre-processing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Preprocessing the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Filtering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Re-referencing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Resampling</a:t>
            </a:r>
          </a:p>
          <a:p>
            <a:r>
              <a:rPr lang="en-US">
                <a:cs typeface="Calibri"/>
              </a:rPr>
              <a:t>Artifact removal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Eye rejection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ICA/ automated rejection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Source understanding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If you don't have events beware of stationarity in segmenting</a:t>
            </a:r>
          </a:p>
          <a:p>
            <a:r>
              <a:rPr lang="en-US">
                <a:cs typeface="Calibri"/>
              </a:rPr>
              <a:t>Plot data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Time domain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features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Frequency domain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Features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Time frequency  (if we had time )</a:t>
            </a:r>
          </a:p>
          <a:p>
            <a:r>
              <a:rPr lang="en-US">
                <a:cs typeface="Calibri"/>
              </a:rPr>
              <a:t>Batch analysis and coding in Matlab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568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1819-D1DE-0DB8-722D-EC05DA23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Filtering</a:t>
            </a:r>
            <a:endParaRPr lang="en-US"/>
          </a:p>
        </p:txBody>
      </p:sp>
      <p:pic>
        <p:nvPicPr>
          <p:cNvPr id="4" name="Content Placeholder 3" descr="image">
            <a:extLst>
              <a:ext uri="{FF2B5EF4-FFF2-40B4-BE49-F238E27FC236}">
                <a16:creationId xmlns:a16="http://schemas.microsoft.com/office/drawing/2014/main" id="{7093387B-AB0A-364B-3A31-4D927D1CC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661" y="1835387"/>
            <a:ext cx="5390530" cy="4621475"/>
          </a:xfrm>
        </p:spPr>
      </p:pic>
    </p:spTree>
    <p:extLst>
      <p:ext uri="{BB962C8B-B14F-4D97-AF65-F5344CB8AC3E}">
        <p14:creationId xmlns:p14="http://schemas.microsoft.com/office/powerpoint/2010/main" val="251671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2C95D18-2E71-D89A-F5BD-6566264C7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5" t="6858" r="6139" b="-221"/>
          <a:stretch/>
        </p:blipFill>
        <p:spPr>
          <a:xfrm>
            <a:off x="6442364" y="2444534"/>
            <a:ext cx="3883731" cy="4183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3427A-1130-A2C1-0892-40ECAD63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36" y="364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ICA (independent component analysis) </a:t>
            </a:r>
            <a:endParaRPr lang="en-US"/>
          </a:p>
        </p:txBody>
      </p:sp>
      <p:pic>
        <p:nvPicPr>
          <p:cNvPr id="5" name="Picture 4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B9489011-7109-EE91-D745-C1D001608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20760000">
            <a:off x="10532288" y="4674032"/>
            <a:ext cx="1095740" cy="1060277"/>
          </a:xfrm>
          <a:prstGeom prst="rect">
            <a:avLst/>
          </a:prstGeom>
        </p:spPr>
      </p:pic>
      <p:pic>
        <p:nvPicPr>
          <p:cNvPr id="6" name="Picture 5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1BA33ECE-8039-ED4B-56E6-B2517622E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18000000">
            <a:off x="10608381" y="3270523"/>
            <a:ext cx="1095740" cy="1060277"/>
          </a:xfrm>
          <a:prstGeom prst="rect">
            <a:avLst/>
          </a:prstGeom>
        </p:spPr>
      </p:pic>
      <p:pic>
        <p:nvPicPr>
          <p:cNvPr id="7" name="Picture 6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FA96D668-1FB7-503C-55C5-4A6D15D1B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16620000">
            <a:off x="10370473" y="2120033"/>
            <a:ext cx="1095740" cy="1060277"/>
          </a:xfrm>
          <a:prstGeom prst="rect">
            <a:avLst/>
          </a:prstGeom>
        </p:spPr>
      </p:pic>
      <p:pic>
        <p:nvPicPr>
          <p:cNvPr id="8" name="Picture 7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7AE1A140-D3C8-3BE1-A851-5158EF20B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14820000">
            <a:off x="8758345" y="1180706"/>
            <a:ext cx="1095740" cy="1060277"/>
          </a:xfrm>
          <a:prstGeom prst="rect">
            <a:avLst/>
          </a:prstGeom>
        </p:spPr>
      </p:pic>
      <p:pic>
        <p:nvPicPr>
          <p:cNvPr id="10" name="Picture 9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A36EA344-9903-56B1-09B3-AF886EEAF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2400000" flipH="1">
            <a:off x="5003256" y="3521938"/>
            <a:ext cx="1046097" cy="1060277"/>
          </a:xfrm>
          <a:prstGeom prst="rect">
            <a:avLst/>
          </a:prstGeom>
        </p:spPr>
      </p:pic>
      <p:pic>
        <p:nvPicPr>
          <p:cNvPr id="11" name="Picture 10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7DC2E926-43C1-EF04-497B-C8B11482D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4380000" flipH="1">
            <a:off x="5225650" y="2215785"/>
            <a:ext cx="1046097" cy="1060277"/>
          </a:xfrm>
          <a:prstGeom prst="rect">
            <a:avLst/>
          </a:prstGeom>
        </p:spPr>
      </p:pic>
      <p:pic>
        <p:nvPicPr>
          <p:cNvPr id="12" name="Picture 11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4F0A31A0-651E-0118-BC15-DFC9C9A3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5400000" flipH="1">
            <a:off x="6919756" y="1393740"/>
            <a:ext cx="1046097" cy="106027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BB7C65-1937-BE12-AAA0-8EF8C4CC7032}"/>
              </a:ext>
            </a:extLst>
          </p:cNvPr>
          <p:cNvSpPr txBox="1">
            <a:spLocks/>
          </p:cNvSpPr>
          <p:nvPr/>
        </p:nvSpPr>
        <p:spPr>
          <a:xfrm>
            <a:off x="452252" y="2977452"/>
            <a:ext cx="4549186" cy="1817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Calibri"/>
              </a:rPr>
              <a:t>With 7 mics you can separate up to  7 different sources of voice (7 tables) </a:t>
            </a:r>
            <a:endParaRPr lang="en-US"/>
          </a:p>
          <a:p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17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EA29-1FF5-C43C-16ED-D7F8574A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13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ICA (independent component analysis) 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8FC29-F4C7-7E4F-D0B3-E5D10B37D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2626" y="2412685"/>
            <a:ext cx="4256902" cy="429654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15FB1-DF51-487A-5271-CC47D2B643CA}"/>
              </a:ext>
            </a:extLst>
          </p:cNvPr>
          <p:cNvSpPr txBox="1"/>
          <p:nvPr/>
        </p:nvSpPr>
        <p:spPr>
          <a:xfrm>
            <a:off x="696686" y="2646218"/>
            <a:ext cx="478179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Generalize that to a football match, and mass response of fans to a stimuli in the court </a:t>
            </a:r>
            <a:endParaRPr lang="en-US"/>
          </a:p>
        </p:txBody>
      </p:sp>
      <p:pic>
        <p:nvPicPr>
          <p:cNvPr id="7" name="Picture 6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CD291F45-A0F0-AA8F-65E7-BEC4F6D2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20760000">
            <a:off x="10532288" y="4674032"/>
            <a:ext cx="1095740" cy="1060277"/>
          </a:xfrm>
          <a:prstGeom prst="rect">
            <a:avLst/>
          </a:prstGeom>
        </p:spPr>
      </p:pic>
      <p:pic>
        <p:nvPicPr>
          <p:cNvPr id="9" name="Picture 8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224F62E6-9A55-017F-E869-FB5FFE7F4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18000000">
            <a:off x="10608381" y="3270523"/>
            <a:ext cx="1095740" cy="1060277"/>
          </a:xfrm>
          <a:prstGeom prst="rect">
            <a:avLst/>
          </a:prstGeom>
        </p:spPr>
      </p:pic>
      <p:pic>
        <p:nvPicPr>
          <p:cNvPr id="11" name="Picture 10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51363118-8639-5D22-49A2-A1E87F176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16620000">
            <a:off x="10370473" y="2120033"/>
            <a:ext cx="1095740" cy="1060277"/>
          </a:xfrm>
          <a:prstGeom prst="rect">
            <a:avLst/>
          </a:prstGeom>
        </p:spPr>
      </p:pic>
      <p:pic>
        <p:nvPicPr>
          <p:cNvPr id="13" name="Picture 12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43047F37-EA2A-24C3-DECA-A00F2F5AB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14820000">
            <a:off x="8758345" y="1180706"/>
            <a:ext cx="1095740" cy="1060277"/>
          </a:xfrm>
          <a:prstGeom prst="rect">
            <a:avLst/>
          </a:prstGeom>
        </p:spPr>
      </p:pic>
      <p:pic>
        <p:nvPicPr>
          <p:cNvPr id="15" name="Picture 14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660FD0BA-CDC5-7CEC-BE5B-0B6837618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2400000" flipH="1">
            <a:off x="5003256" y="3521938"/>
            <a:ext cx="1046097" cy="1060277"/>
          </a:xfrm>
          <a:prstGeom prst="rect">
            <a:avLst/>
          </a:prstGeom>
        </p:spPr>
      </p:pic>
      <p:pic>
        <p:nvPicPr>
          <p:cNvPr id="17" name="Picture 16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016BA0B0-F9F5-D51B-168F-240BFFB35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4380000" flipH="1">
            <a:off x="5225650" y="2215785"/>
            <a:ext cx="1046097" cy="1060277"/>
          </a:xfrm>
          <a:prstGeom prst="rect">
            <a:avLst/>
          </a:prstGeom>
        </p:spPr>
      </p:pic>
      <p:pic>
        <p:nvPicPr>
          <p:cNvPr id="19" name="Picture 18" descr="104,631 Microphone Hand Images, Stock Photos, 3D objects, &amp; Vectors |  Shutterstock">
            <a:extLst>
              <a:ext uri="{FF2B5EF4-FFF2-40B4-BE49-F238E27FC236}">
                <a16:creationId xmlns:a16="http://schemas.microsoft.com/office/drawing/2014/main" id="{ED5F8A04-01E7-FACA-CA83-AF5D96388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2" t="7159" r="17750" b="9587"/>
          <a:stretch/>
        </p:blipFill>
        <p:spPr>
          <a:xfrm rot="5400000" flipH="1">
            <a:off x="6919756" y="1393740"/>
            <a:ext cx="1046097" cy="10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6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989C8D-AFBD-7959-BB54-AD931AC65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 46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5D55C-F680-0AB1-281A-CA9E22E07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73" y="945966"/>
            <a:ext cx="3624471" cy="1178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Ali  Mousavi</a:t>
            </a:r>
            <a:b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smousavi@uvt.nl</a:t>
            </a:r>
          </a:p>
        </p:txBody>
      </p:sp>
      <p:pic>
        <p:nvPicPr>
          <p:cNvPr id="4" name="Picture 3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EA84FADD-E5B6-5046-300D-49C6058EE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48" r="2755" b="5"/>
          <a:stretch/>
        </p:blipFill>
        <p:spPr>
          <a:xfrm>
            <a:off x="4509180" y="357148"/>
            <a:ext cx="3168631" cy="3168631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9" name="Picture 8" descr="A group of people wearing virtual reality goggles&#10;&#10;Description automatically generated">
            <a:extLst>
              <a:ext uri="{FF2B5EF4-FFF2-40B4-BE49-F238E27FC236}">
                <a16:creationId xmlns:a16="http://schemas.microsoft.com/office/drawing/2014/main" id="{0D8786F8-3668-E69C-97D6-4D2EEED09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7" r="20578" b="1"/>
          <a:stretch/>
        </p:blipFill>
        <p:spPr>
          <a:xfrm>
            <a:off x="7882206" y="10"/>
            <a:ext cx="4203904" cy="4074549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</p:spPr>
      </p:pic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171C97EA-BCE3-B902-74D9-3E4A3A603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0" r="10759" b="-1"/>
          <a:stretch/>
        </p:blipFill>
        <p:spPr>
          <a:xfrm>
            <a:off x="729115" y="2935741"/>
            <a:ext cx="2653704" cy="3099358"/>
          </a:xfrm>
          <a:prstGeom prst="flowChartConnector">
            <a:avLst/>
          </a:prstGeom>
        </p:spPr>
      </p:pic>
      <p:grpSp>
        <p:nvGrpSpPr>
          <p:cNvPr id="465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9427" y="3459526"/>
            <a:ext cx="184316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9" name="Graphic 212">
            <a:extLst>
              <a:ext uri="{FF2B5EF4-FFF2-40B4-BE49-F238E27FC236}">
                <a16:creationId xmlns:a16="http://schemas.microsoft.com/office/drawing/2014/main" id="{94710CDC-1CF9-466E-A5F7-E59725747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2685" y="2829263"/>
            <a:ext cx="92332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1" name="Graphic 212">
            <a:extLst>
              <a:ext uri="{FF2B5EF4-FFF2-40B4-BE49-F238E27FC236}">
                <a16:creationId xmlns:a16="http://schemas.microsoft.com/office/drawing/2014/main" id="{A229B448-3192-4233-B2C9-F97312F0A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2685" y="2829263"/>
            <a:ext cx="92332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73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47112" y="4353009"/>
            <a:ext cx="1755979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 descr="A person wearing a virtual reality helmet&#10;&#10;Description automatically generated">
            <a:extLst>
              <a:ext uri="{FF2B5EF4-FFF2-40B4-BE49-F238E27FC236}">
                <a16:creationId xmlns:a16="http://schemas.microsoft.com/office/drawing/2014/main" id="{098FDEFF-0B1B-BBE8-ADC0-6CBE19299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" r="-3" b="-3"/>
          <a:stretch/>
        </p:blipFill>
        <p:spPr>
          <a:xfrm>
            <a:off x="6137236" y="2742219"/>
            <a:ext cx="4228599" cy="4115781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890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D103-D699-9817-5D36-D2FB70C7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Time visualization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2D29D-23CC-1E92-275D-644B72BA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expected signal amplitude </a:t>
            </a:r>
          </a:p>
          <a:p>
            <a:r>
              <a:rPr lang="en-US">
                <a:cs typeface="Calibri"/>
              </a:rPr>
              <a:t>Counting alpha wave on the grids</a:t>
            </a:r>
          </a:p>
          <a:p>
            <a:r>
              <a:rPr lang="en-US">
                <a:cs typeface="Calibri"/>
              </a:rPr>
              <a:t>Etc.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408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ED4C8-90F4-AA42-E1C9-62D89F741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0D77-5030-7D02-9A16-CE223452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Frequency visualization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0A02-DE36-FAE5-121A-69EDA4F14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1/f spectral behavior </a:t>
            </a:r>
          </a:p>
          <a:p>
            <a:r>
              <a:rPr lang="en-US">
                <a:cs typeface="Calibri"/>
              </a:rPr>
              <a:t>Noise harmonics</a:t>
            </a:r>
          </a:p>
          <a:p>
            <a:r>
              <a:rPr lang="en-US">
                <a:cs typeface="Calibri"/>
              </a:rPr>
              <a:t>No harmonics for EEG power bands </a:t>
            </a:r>
          </a:p>
          <a:p>
            <a:r>
              <a:rPr lang="en-US">
                <a:cs typeface="Calibri"/>
              </a:rPr>
              <a:t>Etc.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482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0132-167B-009E-6EF7-74DEC2E5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ERP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9ECD-8CEA-8B74-523E-2707EA8B1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Use the .set file (already cleaned)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EEGLAB:</a:t>
            </a:r>
          </a:p>
          <a:p>
            <a:r>
              <a:rPr lang="en-US">
                <a:cs typeface="Calibri"/>
              </a:rPr>
              <a:t>Extract epochs (small segments around stimuli)</a:t>
            </a:r>
            <a:endParaRPr lang="en-US"/>
          </a:p>
          <a:p>
            <a:r>
              <a:rPr lang="en-US">
                <a:cs typeface="Calibri"/>
              </a:rPr>
              <a:t>Choose the stimuli of interest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e.g., noise vs target</a:t>
            </a:r>
          </a:p>
          <a:p>
            <a:r>
              <a:rPr lang="en-US">
                <a:cs typeface="Calibri"/>
              </a:rPr>
              <a:t>Choose a baseline (e.g., -100 to 0)</a:t>
            </a:r>
          </a:p>
          <a:p>
            <a:r>
              <a:rPr lang="en-US">
                <a:cs typeface="Calibri"/>
              </a:rPr>
              <a:t>Plot ERPs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265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C867-9B1D-22D8-AD76-E548345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460C-75C8-101C-1B47-A2351928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https://zeto-inc.com/blog/active-and-passive-electrodes-what-are-they-pros-cons/</a:t>
            </a:r>
            <a:endParaRPr lang="en-US">
              <a:ea typeface="+mn-lt"/>
              <a:cs typeface="+mn-lt"/>
            </a:endParaRPr>
          </a:p>
          <a:p>
            <a:r>
              <a:rPr lang="en-US"/>
              <a:t>Advances in Electrode Materials for Scalp, Forehead, and Ear EEG: A Mini-Review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  <a:hlinkClick r:id="rId3"/>
              </a:rPr>
              <a:t>https://pubs.acs.org/doi/abs/10.1021/acsabm.3c00322</a:t>
            </a:r>
            <a:endParaRPr lang="en-US">
              <a:ea typeface="+mn-lt"/>
              <a:cs typeface="+mn-lt"/>
            </a:endParaRPr>
          </a:p>
          <a:p>
            <a:r>
              <a:rPr lang="en-US" sz="1800">
                <a:ea typeface="Calibri"/>
                <a:cs typeface="Calibri"/>
                <a:hlinkClick r:id="rId4"/>
              </a:rPr>
              <a:t>https://eegget-it.nl/eeg_electrodes.html</a:t>
            </a:r>
            <a:endParaRPr lang="en-US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  <a:hlinkClick r:id="rId5"/>
              </a:rPr>
              <a:t>https://www.eneuro.org/content/6/2/ENEURO.0483-18.2019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  <a:hlinkClick r:id="rId6"/>
              </a:rPr>
              <a:t>https://www.mdpi.com/1424-8220/22/15/5865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  <a:hlinkClick r:id="rId7"/>
              </a:rPr>
              <a:t>https://eeglab.org/tutorials</a:t>
            </a:r>
            <a:endParaRPr lang="en-US" sz="18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408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60022CF-D73B-45FB-8DD4-1B1C0C92E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B4C2DDFF-8505-4E2B-A52C-4DD258973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207" y="964207"/>
            <a:ext cx="3868255" cy="4356189"/>
          </a:xfrm>
          <a:custGeom>
            <a:avLst/>
            <a:gdLst>
              <a:gd name="connsiteX0" fmla="*/ 0 w 5372101"/>
              <a:gd name="connsiteY0" fmla="*/ 0 h 4356189"/>
              <a:gd name="connsiteX1" fmla="*/ 5372101 w 5372101"/>
              <a:gd name="connsiteY1" fmla="*/ 0 h 4356189"/>
              <a:gd name="connsiteX2" fmla="*/ 5372101 w 5372101"/>
              <a:gd name="connsiteY2" fmla="*/ 4356189 h 4356189"/>
              <a:gd name="connsiteX3" fmla="*/ 5363126 w 5372101"/>
              <a:gd name="connsiteY3" fmla="*/ 4355257 h 4356189"/>
              <a:gd name="connsiteX4" fmla="*/ 5316714 w 5372101"/>
              <a:gd name="connsiteY4" fmla="*/ 4333669 h 4356189"/>
              <a:gd name="connsiteX5" fmla="*/ 5198331 w 5372101"/>
              <a:gd name="connsiteY5" fmla="*/ 4312514 h 4356189"/>
              <a:gd name="connsiteX6" fmla="*/ 5150428 w 5372101"/>
              <a:gd name="connsiteY6" fmla="*/ 4314928 h 4356189"/>
              <a:gd name="connsiteX7" fmla="*/ 5085506 w 5372101"/>
              <a:gd name="connsiteY7" fmla="*/ 4311273 h 4356189"/>
              <a:gd name="connsiteX8" fmla="*/ 4968663 w 5372101"/>
              <a:gd name="connsiteY8" fmla="*/ 4312909 h 4356189"/>
              <a:gd name="connsiteX9" fmla="*/ 4815623 w 5372101"/>
              <a:gd name="connsiteY9" fmla="*/ 4301044 h 4356189"/>
              <a:gd name="connsiteX10" fmla="*/ 4716679 w 5372101"/>
              <a:gd name="connsiteY10" fmla="*/ 4247787 h 4356189"/>
              <a:gd name="connsiteX11" fmla="*/ 4704891 w 5372101"/>
              <a:gd name="connsiteY11" fmla="*/ 4253951 h 4356189"/>
              <a:gd name="connsiteX12" fmla="*/ 4630496 w 5372101"/>
              <a:gd name="connsiteY12" fmla="*/ 4238954 h 4356189"/>
              <a:gd name="connsiteX13" fmla="*/ 4506964 w 5372101"/>
              <a:gd name="connsiteY13" fmla="*/ 4239107 h 4356189"/>
              <a:gd name="connsiteX14" fmla="*/ 4427135 w 5372101"/>
              <a:gd name="connsiteY14" fmla="*/ 4201007 h 4356189"/>
              <a:gd name="connsiteX15" fmla="*/ 4028338 w 5372101"/>
              <a:gd name="connsiteY15" fmla="*/ 4155916 h 4356189"/>
              <a:gd name="connsiteX16" fmla="*/ 4015367 w 5372101"/>
              <a:gd name="connsiteY16" fmla="*/ 4163188 h 4356189"/>
              <a:gd name="connsiteX17" fmla="*/ 4002837 w 5372101"/>
              <a:gd name="connsiteY17" fmla="*/ 4164716 h 4356189"/>
              <a:gd name="connsiteX18" fmla="*/ 3997650 w 5372101"/>
              <a:gd name="connsiteY18" fmla="*/ 4171935 h 4356189"/>
              <a:gd name="connsiteX19" fmla="*/ 3991991 w 5372101"/>
              <a:gd name="connsiteY19" fmla="*/ 4174330 h 4356189"/>
              <a:gd name="connsiteX20" fmla="*/ 3925210 w 5372101"/>
              <a:gd name="connsiteY20" fmla="*/ 4161817 h 4356189"/>
              <a:gd name="connsiteX21" fmla="*/ 3837014 w 5372101"/>
              <a:gd name="connsiteY21" fmla="*/ 4131445 h 4356189"/>
              <a:gd name="connsiteX22" fmla="*/ 3798765 w 5372101"/>
              <a:gd name="connsiteY22" fmla="*/ 4141853 h 4356189"/>
              <a:gd name="connsiteX23" fmla="*/ 3792144 w 5372101"/>
              <a:gd name="connsiteY23" fmla="*/ 4144038 h 4356189"/>
              <a:gd name="connsiteX24" fmla="*/ 3766249 w 5372101"/>
              <a:gd name="connsiteY24" fmla="*/ 4144291 h 4356189"/>
              <a:gd name="connsiteX25" fmla="*/ 3718651 w 5372101"/>
              <a:gd name="connsiteY25" fmla="*/ 4162963 h 4356189"/>
              <a:gd name="connsiteX26" fmla="*/ 3671207 w 5372101"/>
              <a:gd name="connsiteY26" fmla="*/ 4160468 h 4356189"/>
              <a:gd name="connsiteX27" fmla="*/ 3446863 w 5372101"/>
              <a:gd name="connsiteY27" fmla="*/ 4136770 h 4356189"/>
              <a:gd name="connsiteX28" fmla="*/ 3312000 w 5372101"/>
              <a:gd name="connsiteY28" fmla="*/ 4129345 h 4356189"/>
              <a:gd name="connsiteX29" fmla="*/ 3259756 w 5372101"/>
              <a:gd name="connsiteY29" fmla="*/ 4137134 h 4356189"/>
              <a:gd name="connsiteX30" fmla="*/ 3187481 w 5372101"/>
              <a:gd name="connsiteY30" fmla="*/ 4140879 h 4356189"/>
              <a:gd name="connsiteX31" fmla="*/ 3124115 w 5372101"/>
              <a:gd name="connsiteY31" fmla="*/ 4137048 h 4356189"/>
              <a:gd name="connsiteX32" fmla="*/ 3099907 w 5372101"/>
              <a:gd name="connsiteY32" fmla="*/ 4144865 h 4356189"/>
              <a:gd name="connsiteX33" fmla="*/ 3017494 w 5372101"/>
              <a:gd name="connsiteY33" fmla="*/ 4143861 h 4356189"/>
              <a:gd name="connsiteX34" fmla="*/ 3010848 w 5372101"/>
              <a:gd name="connsiteY34" fmla="*/ 4149647 h 4356189"/>
              <a:gd name="connsiteX35" fmla="*/ 2994286 w 5372101"/>
              <a:gd name="connsiteY35" fmla="*/ 4151482 h 4356189"/>
              <a:gd name="connsiteX36" fmla="*/ 2988160 w 5372101"/>
              <a:gd name="connsiteY36" fmla="*/ 4152463 h 4356189"/>
              <a:gd name="connsiteX37" fmla="*/ 2984260 w 5372101"/>
              <a:gd name="connsiteY37" fmla="*/ 4149950 h 4356189"/>
              <a:gd name="connsiteX38" fmla="*/ 2979127 w 5372101"/>
              <a:gd name="connsiteY38" fmla="*/ 4150811 h 4356189"/>
              <a:gd name="connsiteX39" fmla="*/ 2978660 w 5372101"/>
              <a:gd name="connsiteY39" fmla="*/ 4153985 h 4356189"/>
              <a:gd name="connsiteX40" fmla="*/ 2946326 w 5372101"/>
              <a:gd name="connsiteY40" fmla="*/ 4159167 h 4356189"/>
              <a:gd name="connsiteX41" fmla="*/ 2713134 w 5372101"/>
              <a:gd name="connsiteY41" fmla="*/ 4173803 h 4356189"/>
              <a:gd name="connsiteX42" fmla="*/ 2352072 w 5372101"/>
              <a:gd name="connsiteY42" fmla="*/ 4185183 h 4356189"/>
              <a:gd name="connsiteX43" fmla="*/ 2260922 w 5372101"/>
              <a:gd name="connsiteY43" fmla="*/ 4170544 h 4356189"/>
              <a:gd name="connsiteX44" fmla="*/ 2178497 w 5372101"/>
              <a:gd name="connsiteY44" fmla="*/ 4193487 h 4356189"/>
              <a:gd name="connsiteX45" fmla="*/ 2034408 w 5372101"/>
              <a:gd name="connsiteY45" fmla="*/ 4150380 h 4356189"/>
              <a:gd name="connsiteX46" fmla="*/ 1831505 w 5372101"/>
              <a:gd name="connsiteY46" fmla="*/ 4155113 h 4356189"/>
              <a:gd name="connsiteX47" fmla="*/ 1710387 w 5372101"/>
              <a:gd name="connsiteY47" fmla="*/ 4151127 h 4356189"/>
              <a:gd name="connsiteX48" fmla="*/ 1664816 w 5372101"/>
              <a:gd name="connsiteY48" fmla="*/ 4138901 h 4356189"/>
              <a:gd name="connsiteX49" fmla="*/ 1600883 w 5372101"/>
              <a:gd name="connsiteY49" fmla="*/ 4129029 h 4356189"/>
              <a:gd name="connsiteX50" fmla="*/ 1488397 w 5372101"/>
              <a:gd name="connsiteY50" fmla="*/ 4103320 h 4356189"/>
              <a:gd name="connsiteX51" fmla="*/ 1336670 w 5372101"/>
              <a:gd name="connsiteY51" fmla="*/ 4083192 h 4356189"/>
              <a:gd name="connsiteX52" fmla="*/ 1224297 w 5372101"/>
              <a:gd name="connsiteY52" fmla="*/ 4114267 h 4356189"/>
              <a:gd name="connsiteX53" fmla="*/ 1214830 w 5372101"/>
              <a:gd name="connsiteY53" fmla="*/ 4105872 h 4356189"/>
              <a:gd name="connsiteX54" fmla="*/ 1138181 w 5372101"/>
              <a:gd name="connsiteY54" fmla="*/ 4105012 h 4356189"/>
              <a:gd name="connsiteX55" fmla="*/ 943575 w 5372101"/>
              <a:gd name="connsiteY55" fmla="*/ 4133230 h 4356189"/>
              <a:gd name="connsiteX56" fmla="*/ 529813 w 5372101"/>
              <a:gd name="connsiteY56" fmla="*/ 4060977 h 4356189"/>
              <a:gd name="connsiteX57" fmla="*/ 519546 w 5372101"/>
              <a:gd name="connsiteY57" fmla="*/ 4051267 h 4356189"/>
              <a:gd name="connsiteX58" fmla="*/ 507906 w 5372101"/>
              <a:gd name="connsiteY58" fmla="*/ 4047201 h 4356189"/>
              <a:gd name="connsiteX59" fmla="*/ 505153 w 5372101"/>
              <a:gd name="connsiteY59" fmla="*/ 4039148 h 4356189"/>
              <a:gd name="connsiteX60" fmla="*/ 500429 w 5372101"/>
              <a:gd name="connsiteY60" fmla="*/ 4035663 h 4356189"/>
              <a:gd name="connsiteX61" fmla="*/ 431923 w 5372101"/>
              <a:gd name="connsiteY61" fmla="*/ 4033975 h 4356189"/>
              <a:gd name="connsiteX62" fmla="*/ 337115 w 5372101"/>
              <a:gd name="connsiteY62" fmla="*/ 4045136 h 4356189"/>
              <a:gd name="connsiteX63" fmla="*/ 303383 w 5372101"/>
              <a:gd name="connsiteY63" fmla="*/ 4027172 h 4356189"/>
              <a:gd name="connsiteX64" fmla="*/ 297664 w 5372101"/>
              <a:gd name="connsiteY64" fmla="*/ 4023691 h 4356189"/>
              <a:gd name="connsiteX65" fmla="*/ 272701 w 5372101"/>
              <a:gd name="connsiteY65" fmla="*/ 4018100 h 4356189"/>
              <a:gd name="connsiteX66" fmla="*/ 268242 w 5372101"/>
              <a:gd name="connsiteY66" fmla="*/ 4006100 h 4356189"/>
              <a:gd name="connsiteX67" fmla="*/ 232517 w 5372101"/>
              <a:gd name="connsiteY67" fmla="*/ 3990214 h 4356189"/>
              <a:gd name="connsiteX68" fmla="*/ 185851 w 5372101"/>
              <a:gd name="connsiteY68" fmla="*/ 3982830 h 4356189"/>
              <a:gd name="connsiteX69" fmla="*/ 20337 w 5372101"/>
              <a:gd name="connsiteY69" fmla="*/ 3955462 h 4356189"/>
              <a:gd name="connsiteX70" fmla="*/ 0 w 5372101"/>
              <a:gd name="connsiteY70" fmla="*/ 3954665 h 435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4356189">
                <a:moveTo>
                  <a:pt x="0" y="0"/>
                </a:moveTo>
                <a:lnTo>
                  <a:pt x="5372101" y="0"/>
                </a:lnTo>
                <a:lnTo>
                  <a:pt x="5372101" y="4356189"/>
                </a:lnTo>
                <a:lnTo>
                  <a:pt x="5363126" y="4355257"/>
                </a:lnTo>
                <a:cubicBezTo>
                  <a:pt x="5345779" y="4351493"/>
                  <a:pt x="5329767" y="4345071"/>
                  <a:pt x="5316714" y="4333669"/>
                </a:cubicBezTo>
                <a:cubicBezTo>
                  <a:pt x="5295689" y="4320553"/>
                  <a:pt x="5219502" y="4302331"/>
                  <a:pt x="5198331" y="4312514"/>
                </a:cubicBezTo>
                <a:cubicBezTo>
                  <a:pt x="5181052" y="4311524"/>
                  <a:pt x="5165047" y="4301991"/>
                  <a:pt x="5150428" y="4314928"/>
                </a:cubicBezTo>
                <a:cubicBezTo>
                  <a:pt x="5129562" y="4329670"/>
                  <a:pt x="5088050" y="4288316"/>
                  <a:pt x="5085506" y="4311273"/>
                </a:cubicBezTo>
                <a:cubicBezTo>
                  <a:pt x="5055692" y="4282592"/>
                  <a:pt x="5006122" y="4311999"/>
                  <a:pt x="4968663" y="4312909"/>
                </a:cubicBezTo>
                <a:cubicBezTo>
                  <a:pt x="4947085" y="4286471"/>
                  <a:pt x="4889767" y="4314459"/>
                  <a:pt x="4815623" y="4301044"/>
                </a:cubicBezTo>
                <a:cubicBezTo>
                  <a:pt x="4792418" y="4270910"/>
                  <a:pt x="4765548" y="4292309"/>
                  <a:pt x="4716679" y="4247787"/>
                </a:cubicBezTo>
                <a:cubicBezTo>
                  <a:pt x="4713235" y="4250229"/>
                  <a:pt x="4709266" y="4252305"/>
                  <a:pt x="4704891" y="4253951"/>
                </a:cubicBezTo>
                <a:cubicBezTo>
                  <a:pt x="4679473" y="4263514"/>
                  <a:pt x="4646164" y="4256801"/>
                  <a:pt x="4630496" y="4238954"/>
                </a:cubicBezTo>
                <a:cubicBezTo>
                  <a:pt x="4590205" y="4207483"/>
                  <a:pt x="4548419" y="4254516"/>
                  <a:pt x="4506964" y="4239107"/>
                </a:cubicBezTo>
                <a:lnTo>
                  <a:pt x="4427135" y="4201007"/>
                </a:lnTo>
                <a:cubicBezTo>
                  <a:pt x="4319267" y="4150997"/>
                  <a:pt x="4152341" y="4183378"/>
                  <a:pt x="4028338" y="4155916"/>
                </a:cubicBezTo>
                <a:lnTo>
                  <a:pt x="4015367" y="4163188"/>
                </a:lnTo>
                <a:lnTo>
                  <a:pt x="4002837" y="4164716"/>
                </a:lnTo>
                <a:lnTo>
                  <a:pt x="3997650" y="4171935"/>
                </a:lnTo>
                <a:lnTo>
                  <a:pt x="3991991" y="4174330"/>
                </a:lnTo>
                <a:cubicBezTo>
                  <a:pt x="3969659" y="4181003"/>
                  <a:pt x="3978880" y="4158553"/>
                  <a:pt x="3925210" y="4161817"/>
                </a:cubicBezTo>
                <a:cubicBezTo>
                  <a:pt x="3947765" y="4119561"/>
                  <a:pt x="3837331" y="4180764"/>
                  <a:pt x="3837014" y="4131445"/>
                </a:cubicBezTo>
                <a:cubicBezTo>
                  <a:pt x="3824001" y="4133798"/>
                  <a:pt x="3811407" y="4137634"/>
                  <a:pt x="3798765" y="4141853"/>
                </a:cubicBezTo>
                <a:lnTo>
                  <a:pt x="3792144" y="4144038"/>
                </a:lnTo>
                <a:lnTo>
                  <a:pt x="3766249" y="4144291"/>
                </a:lnTo>
                <a:lnTo>
                  <a:pt x="3718651" y="4162963"/>
                </a:lnTo>
                <a:cubicBezTo>
                  <a:pt x="3703968" y="4164314"/>
                  <a:pt x="3688308" y="4163849"/>
                  <a:pt x="3671207" y="4160468"/>
                </a:cubicBezTo>
                <a:cubicBezTo>
                  <a:pt x="3616458" y="4130954"/>
                  <a:pt x="3514048" y="4175729"/>
                  <a:pt x="3446863" y="4136770"/>
                </a:cubicBezTo>
                <a:cubicBezTo>
                  <a:pt x="3420930" y="4126244"/>
                  <a:pt x="3333157" y="4116933"/>
                  <a:pt x="3312000" y="4129345"/>
                </a:cubicBezTo>
                <a:cubicBezTo>
                  <a:pt x="3292759" y="4130325"/>
                  <a:pt x="3273112" y="4122756"/>
                  <a:pt x="3259756" y="4137134"/>
                </a:cubicBezTo>
                <a:cubicBezTo>
                  <a:pt x="3239905" y="4153994"/>
                  <a:pt x="3185410" y="4118010"/>
                  <a:pt x="3187481" y="4140879"/>
                </a:cubicBezTo>
                <a:cubicBezTo>
                  <a:pt x="3168018" y="4128458"/>
                  <a:pt x="3146200" y="4130880"/>
                  <a:pt x="3124115" y="4137048"/>
                </a:cubicBezTo>
                <a:lnTo>
                  <a:pt x="3099907" y="4144865"/>
                </a:lnTo>
                <a:lnTo>
                  <a:pt x="3017494" y="4143861"/>
                </a:lnTo>
                <a:lnTo>
                  <a:pt x="3010848" y="4149647"/>
                </a:lnTo>
                <a:lnTo>
                  <a:pt x="2994286" y="4151482"/>
                </a:lnTo>
                <a:lnTo>
                  <a:pt x="2988160" y="4152463"/>
                </a:lnTo>
                <a:lnTo>
                  <a:pt x="2984260" y="4149950"/>
                </a:lnTo>
                <a:cubicBezTo>
                  <a:pt x="2981957" y="4148841"/>
                  <a:pt x="2980273" y="4148824"/>
                  <a:pt x="2979127" y="4150811"/>
                </a:cubicBezTo>
                <a:cubicBezTo>
                  <a:pt x="2978971" y="4151869"/>
                  <a:pt x="2978816" y="4152927"/>
                  <a:pt x="2978660" y="4153985"/>
                </a:cubicBezTo>
                <a:lnTo>
                  <a:pt x="2946326" y="4159167"/>
                </a:lnTo>
                <a:lnTo>
                  <a:pt x="2713134" y="4173803"/>
                </a:lnTo>
                <a:cubicBezTo>
                  <a:pt x="2610698" y="4214750"/>
                  <a:pt x="2466037" y="4168184"/>
                  <a:pt x="2352072" y="4185183"/>
                </a:cubicBezTo>
                <a:cubicBezTo>
                  <a:pt x="2293501" y="4136130"/>
                  <a:pt x="2324138" y="4180960"/>
                  <a:pt x="2260922" y="4170544"/>
                </a:cubicBezTo>
                <a:cubicBezTo>
                  <a:pt x="2275681" y="4214769"/>
                  <a:pt x="2185007" y="4144125"/>
                  <a:pt x="2178497" y="4193487"/>
                </a:cubicBezTo>
                <a:cubicBezTo>
                  <a:pt x="2133294" y="4179651"/>
                  <a:pt x="2097074" y="4142630"/>
                  <a:pt x="2034408" y="4150380"/>
                </a:cubicBezTo>
                <a:cubicBezTo>
                  <a:pt x="1981894" y="4175301"/>
                  <a:pt x="1896288" y="4121787"/>
                  <a:pt x="1831505" y="4155113"/>
                </a:cubicBezTo>
                <a:cubicBezTo>
                  <a:pt x="1807063" y="4163457"/>
                  <a:pt x="1727674" y="4165347"/>
                  <a:pt x="1710387" y="4151127"/>
                </a:cubicBezTo>
                <a:cubicBezTo>
                  <a:pt x="1693367" y="4148516"/>
                  <a:pt x="1674901" y="4154431"/>
                  <a:pt x="1664816" y="4138901"/>
                </a:cubicBezTo>
                <a:cubicBezTo>
                  <a:pt x="1649255" y="4120334"/>
                  <a:pt x="1596152" y="4151757"/>
                  <a:pt x="1600883" y="4129029"/>
                </a:cubicBezTo>
                <a:cubicBezTo>
                  <a:pt x="1563066" y="4150611"/>
                  <a:pt x="1524339" y="4111935"/>
                  <a:pt x="1488397" y="4103320"/>
                </a:cubicBezTo>
                <a:cubicBezTo>
                  <a:pt x="1459246" y="4124433"/>
                  <a:pt x="1412580" y="4085530"/>
                  <a:pt x="1336670" y="4083192"/>
                </a:cubicBezTo>
                <a:cubicBezTo>
                  <a:pt x="1304792" y="4107544"/>
                  <a:pt x="1285508" y="4081300"/>
                  <a:pt x="1224297" y="4114267"/>
                </a:cubicBezTo>
                <a:cubicBezTo>
                  <a:pt x="1221731" y="4111193"/>
                  <a:pt x="1218543" y="4108366"/>
                  <a:pt x="1214830" y="4105872"/>
                </a:cubicBezTo>
                <a:cubicBezTo>
                  <a:pt x="1193241" y="4091374"/>
                  <a:pt x="1158925" y="4090989"/>
                  <a:pt x="1138181" y="4105012"/>
                </a:cubicBezTo>
                <a:lnTo>
                  <a:pt x="943575" y="4133230"/>
                </a:lnTo>
                <a:cubicBezTo>
                  <a:pt x="823587" y="4159321"/>
                  <a:pt x="658340" y="4060025"/>
                  <a:pt x="529813" y="4060977"/>
                </a:cubicBezTo>
                <a:lnTo>
                  <a:pt x="519546" y="4051267"/>
                </a:lnTo>
                <a:lnTo>
                  <a:pt x="507906" y="4047201"/>
                </a:lnTo>
                <a:lnTo>
                  <a:pt x="505153" y="4039148"/>
                </a:lnTo>
                <a:lnTo>
                  <a:pt x="500429" y="4035663"/>
                </a:lnTo>
                <a:cubicBezTo>
                  <a:pt x="480923" y="4024598"/>
                  <a:pt x="482807" y="4048215"/>
                  <a:pt x="431923" y="4033975"/>
                </a:cubicBezTo>
                <a:cubicBezTo>
                  <a:pt x="440499" y="4079499"/>
                  <a:pt x="352872" y="3997505"/>
                  <a:pt x="337115" y="4045136"/>
                </a:cubicBezTo>
                <a:cubicBezTo>
                  <a:pt x="325265" y="4040174"/>
                  <a:pt x="314288" y="4033863"/>
                  <a:pt x="303383" y="4027172"/>
                </a:cubicBezTo>
                <a:lnTo>
                  <a:pt x="297664" y="4023691"/>
                </a:lnTo>
                <a:lnTo>
                  <a:pt x="272701" y="4018100"/>
                </a:lnTo>
                <a:lnTo>
                  <a:pt x="268242" y="4006100"/>
                </a:lnTo>
                <a:lnTo>
                  <a:pt x="232517" y="3990214"/>
                </a:lnTo>
                <a:cubicBezTo>
                  <a:pt x="218741" y="3985875"/>
                  <a:pt x="203450" y="3983090"/>
                  <a:pt x="185851" y="3982830"/>
                </a:cubicBezTo>
                <a:cubicBezTo>
                  <a:pt x="139207" y="3995759"/>
                  <a:pt x="79723" y="3962738"/>
                  <a:pt x="20337" y="3955462"/>
                </a:cubicBezTo>
                <a:lnTo>
                  <a:pt x="0" y="395466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4C7B4-37D7-37A1-76C4-B4E70ADF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81" y="1470212"/>
            <a:ext cx="2970306" cy="3173506"/>
          </a:xfrm>
        </p:spPr>
        <p:txBody>
          <a:bodyPr>
            <a:normAutofit/>
          </a:bodyPr>
          <a:lstStyle/>
          <a:p>
            <a:pPr algn="ctr"/>
            <a:r>
              <a:rPr lang="en-GB" sz="3100">
                <a:latin typeface="Times New Roman"/>
                <a:cs typeface="Calibri Light"/>
              </a:rPr>
              <a:t>And our special thanks to those who contributed to making this workshop possible:</a:t>
            </a:r>
            <a:br>
              <a:rPr lang="en-GB" sz="3100">
                <a:cs typeface="Calibri Light"/>
              </a:rPr>
            </a:br>
            <a:endParaRPr lang="en-GB" sz="3100">
              <a:latin typeface="+mn-lt"/>
              <a:ea typeface="+mn-ea"/>
              <a:cs typeface="Calibri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BEA05B59-A3BA-44FB-B1B3-038D55E5D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3853" y="74971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21018-AB6D-07C4-89DB-31E9B3EBE475}"/>
              </a:ext>
            </a:extLst>
          </p:cNvPr>
          <p:cNvSpPr txBox="1"/>
          <p:nvPr/>
        </p:nvSpPr>
        <p:spPr>
          <a:xfrm>
            <a:off x="5475928" y="2546392"/>
            <a:ext cx="20364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GB" sz="160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Maarten van Alem</a:t>
            </a:r>
            <a:endParaRPr lang="en-GB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E0650-14C7-AEB0-CA4D-B9360DF7A15D}"/>
              </a:ext>
            </a:extLst>
          </p:cNvPr>
          <p:cNvSpPr txBox="1"/>
          <p:nvPr/>
        </p:nvSpPr>
        <p:spPr>
          <a:xfrm>
            <a:off x="6044766" y="3263054"/>
            <a:ext cx="20364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GB" sz="160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Sarah Blain</a:t>
            </a:r>
            <a:endParaRPr lang="en-GB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08E69-D8F2-C264-2C4E-592324EFC520}"/>
              </a:ext>
            </a:extLst>
          </p:cNvPr>
          <p:cNvSpPr txBox="1"/>
          <p:nvPr/>
        </p:nvSpPr>
        <p:spPr>
          <a:xfrm>
            <a:off x="9313636" y="3262044"/>
            <a:ext cx="20364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GB" sz="160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Henry Brighton </a:t>
            </a:r>
            <a:endParaRPr lang="en-US" sz="16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A1BA5-2FD1-E683-9F6B-AADF1CBE225B}"/>
              </a:ext>
            </a:extLst>
          </p:cNvPr>
          <p:cNvSpPr txBox="1"/>
          <p:nvPr/>
        </p:nvSpPr>
        <p:spPr>
          <a:xfrm>
            <a:off x="5475929" y="1300887"/>
            <a:ext cx="20364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GB" sz="160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Mirjam </a:t>
            </a:r>
            <a:r>
              <a:rPr lang="en-GB" sz="1600" kern="120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Siesling</a:t>
            </a:r>
            <a:endParaRPr lang="en-GB" sz="160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267D6-DEE3-9002-76F2-C08685556EDF}"/>
              </a:ext>
            </a:extLst>
          </p:cNvPr>
          <p:cNvSpPr txBox="1"/>
          <p:nvPr/>
        </p:nvSpPr>
        <p:spPr>
          <a:xfrm>
            <a:off x="6041069" y="1815622"/>
            <a:ext cx="20364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GB" sz="160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Eva Verschoor-</a:t>
            </a:r>
            <a:r>
              <a:rPr lang="en-GB" sz="1600" kern="120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Suitela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2FE3A-64AC-6A67-D785-25566AD46FAE}"/>
              </a:ext>
            </a:extLst>
          </p:cNvPr>
          <p:cNvSpPr txBox="1"/>
          <p:nvPr/>
        </p:nvSpPr>
        <p:spPr>
          <a:xfrm>
            <a:off x="9313636" y="1815622"/>
            <a:ext cx="20364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GB" sz="160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Drew Hendrickson </a:t>
            </a:r>
            <a:endParaRPr lang="en-US" sz="16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E3A33-A29B-8A80-CC78-39F5AD60E988}"/>
              </a:ext>
            </a:extLst>
          </p:cNvPr>
          <p:cNvSpPr txBox="1"/>
          <p:nvPr/>
        </p:nvSpPr>
        <p:spPr>
          <a:xfrm>
            <a:off x="8881209" y="1273338"/>
            <a:ext cx="20364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GB" sz="160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Marijn van Wingerden</a:t>
            </a:r>
            <a:endParaRPr lang="en-US" sz="16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483D5-8CEB-508E-6AEB-58FFD700C382}"/>
              </a:ext>
            </a:extLst>
          </p:cNvPr>
          <p:cNvSpPr txBox="1"/>
          <p:nvPr/>
        </p:nvSpPr>
        <p:spPr>
          <a:xfrm>
            <a:off x="8882824" y="2547669"/>
            <a:ext cx="24165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Emmanuel Keuleers </a:t>
            </a:r>
            <a:endParaRPr lang="en-US" sz="1600">
              <a:cs typeface="Calibri"/>
            </a:endParaRPr>
          </a:p>
        </p:txBody>
      </p:sp>
      <p:pic>
        <p:nvPicPr>
          <p:cNvPr id="12" name="Afbeelding 4" descr="Afbeelding met Lettertype, Graphics, grafische vormgeving, symbool&#10;&#10;Automatisch gegenereerde beschrijving">
            <a:extLst>
              <a:ext uri="{FF2B5EF4-FFF2-40B4-BE49-F238E27FC236}">
                <a16:creationId xmlns:a16="http://schemas.microsoft.com/office/drawing/2014/main" id="{19D3A47B-6245-1E55-2339-FFC9C9B29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72" y="5464402"/>
            <a:ext cx="2567745" cy="647278"/>
          </a:xfrm>
          <a:prstGeom prst="rect">
            <a:avLst/>
          </a:prstGeom>
        </p:spPr>
      </p:pic>
      <p:pic>
        <p:nvPicPr>
          <p:cNvPr id="14" name="Afbeelding 3" descr="Afbeelding met Lettertype, lijn, Graphics, ontwerp&#10;&#10;Automatisch gegenereerde beschrijving">
            <a:extLst>
              <a:ext uri="{FF2B5EF4-FFF2-40B4-BE49-F238E27FC236}">
                <a16:creationId xmlns:a16="http://schemas.microsoft.com/office/drawing/2014/main" id="{AEE95042-ACFD-5170-B28E-3CC344E2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367" y="5460824"/>
            <a:ext cx="1496312" cy="84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42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08" y="-12700"/>
            <a:ext cx="5289386" cy="50008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E7142A8-393B-47A8-A092-87166236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88" y="-12700"/>
            <a:ext cx="5289386" cy="500971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A14E168-70E6-4C9F-BB61-FCF0AF368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00" y="-12700"/>
            <a:ext cx="5239448" cy="4902669"/>
          </a:xfrm>
          <a:custGeom>
            <a:avLst/>
            <a:gdLst>
              <a:gd name="connsiteX0" fmla="*/ 1223006 w 5239448"/>
              <a:gd name="connsiteY0" fmla="*/ 0 h 4902669"/>
              <a:gd name="connsiteX1" fmla="*/ 3966508 w 5239448"/>
              <a:gd name="connsiteY1" fmla="*/ 0 h 4902669"/>
              <a:gd name="connsiteX2" fmla="*/ 4073429 w 5239448"/>
              <a:gd name="connsiteY2" fmla="*/ 64957 h 4902669"/>
              <a:gd name="connsiteX3" fmla="*/ 5239448 w 5239448"/>
              <a:gd name="connsiteY3" fmla="*/ 2257977 h 4902669"/>
              <a:gd name="connsiteX4" fmla="*/ 2594756 w 5239448"/>
              <a:gd name="connsiteY4" fmla="*/ 4902669 h 4902669"/>
              <a:gd name="connsiteX5" fmla="*/ 3795 w 5239448"/>
              <a:gd name="connsiteY5" fmla="*/ 2790975 h 4902669"/>
              <a:gd name="connsiteX6" fmla="*/ 0 w 5239448"/>
              <a:gd name="connsiteY6" fmla="*/ 2766110 h 4902669"/>
              <a:gd name="connsiteX7" fmla="*/ 0 w 5239448"/>
              <a:gd name="connsiteY7" fmla="*/ 1745670 h 4902669"/>
              <a:gd name="connsiteX8" fmla="*/ 33326 w 5239448"/>
              <a:gd name="connsiteY8" fmla="*/ 1597027 h 4902669"/>
              <a:gd name="connsiteX9" fmla="*/ 1116084 w 5239448"/>
              <a:gd name="connsiteY9" fmla="*/ 64957 h 490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9448" h="4902669">
                <a:moveTo>
                  <a:pt x="1223006" y="0"/>
                </a:moveTo>
                <a:lnTo>
                  <a:pt x="3966508" y="0"/>
                </a:lnTo>
                <a:lnTo>
                  <a:pt x="4073429" y="64957"/>
                </a:lnTo>
                <a:cubicBezTo>
                  <a:pt x="4776921" y="540227"/>
                  <a:pt x="5239448" y="1345088"/>
                  <a:pt x="5239448" y="2257977"/>
                </a:cubicBezTo>
                <a:cubicBezTo>
                  <a:pt x="5239448" y="3718600"/>
                  <a:pt x="4055379" y="4902669"/>
                  <a:pt x="2594756" y="4902669"/>
                </a:cubicBezTo>
                <a:cubicBezTo>
                  <a:pt x="1316711" y="4902669"/>
                  <a:pt x="250402" y="3996116"/>
                  <a:pt x="3795" y="2790975"/>
                </a:cubicBezTo>
                <a:lnTo>
                  <a:pt x="0" y="2766110"/>
                </a:lnTo>
                <a:lnTo>
                  <a:pt x="0" y="1745670"/>
                </a:lnTo>
                <a:lnTo>
                  <a:pt x="33326" y="1597027"/>
                </a:lnTo>
                <a:cubicBezTo>
                  <a:pt x="196388" y="963257"/>
                  <a:pt x="588464" y="421409"/>
                  <a:pt x="1116084" y="64957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F6C7B-6509-26D6-D2D9-83723EA7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53" y="463736"/>
            <a:ext cx="4326831" cy="28032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Evy </a:t>
            </a:r>
            <a:br>
              <a:rPr lang="en-US" sz="4800">
                <a:solidFill>
                  <a:schemeClr val="bg1"/>
                </a:solidFill>
              </a:rPr>
            </a:b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van Weelden</a:t>
            </a:r>
            <a:br>
              <a:rPr lang="en-US" sz="48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  <a:cs typeface="Calibri Light"/>
              </a:rPr>
              <a:t>e.vanweelden@uvt.nl</a:t>
            </a:r>
            <a:endParaRPr lang="en-US" sz="24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43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8" name="Afbeelding 7" descr="Afbeelding met cockpit, voertuig, muur, overdekt&#10;&#10;Automatisch gegenereerde beschrijving">
            <a:extLst>
              <a:ext uri="{FF2B5EF4-FFF2-40B4-BE49-F238E27FC236}">
                <a16:creationId xmlns:a16="http://schemas.microsoft.com/office/drawing/2014/main" id="{3D09367E-C5C1-6D58-A27C-367726C77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2" r="16418" b="-1"/>
          <a:stretch/>
        </p:blipFill>
        <p:spPr>
          <a:xfrm>
            <a:off x="5666308" y="170244"/>
            <a:ext cx="2885716" cy="2885716"/>
          </a:xfrm>
          <a:custGeom>
            <a:avLst/>
            <a:gdLst/>
            <a:ahLst/>
            <a:cxnLst/>
            <a:rect l="l" t="t" r="r" b="b"/>
            <a:pathLst>
              <a:path w="2885716" h="2885716">
                <a:moveTo>
                  <a:pt x="1442858" y="0"/>
                </a:moveTo>
                <a:cubicBezTo>
                  <a:pt x="2239726" y="0"/>
                  <a:pt x="2885716" y="645990"/>
                  <a:pt x="2885716" y="1442858"/>
                </a:cubicBezTo>
                <a:cubicBezTo>
                  <a:pt x="2885716" y="2239726"/>
                  <a:pt x="2239726" y="2885716"/>
                  <a:pt x="1442858" y="2885716"/>
                </a:cubicBezTo>
                <a:cubicBezTo>
                  <a:pt x="645990" y="2885716"/>
                  <a:pt x="0" y="2239726"/>
                  <a:pt x="0" y="1442858"/>
                </a:cubicBezTo>
                <a:cubicBezTo>
                  <a:pt x="0" y="645990"/>
                  <a:pt x="645990" y="0"/>
                  <a:pt x="1442858" y="0"/>
                </a:cubicBezTo>
                <a:close/>
              </a:path>
            </a:pathLst>
          </a:custGeom>
        </p:spPr>
      </p:pic>
      <p:pic>
        <p:nvPicPr>
          <p:cNvPr id="7" name="Afbeelding 6" descr="Afbeelding met Hoofdtelefoon, persoon, elektronica, multimedia&#10;&#10;Automatisch gegenereerde beschrijving">
            <a:extLst>
              <a:ext uri="{FF2B5EF4-FFF2-40B4-BE49-F238E27FC236}">
                <a16:creationId xmlns:a16="http://schemas.microsoft.com/office/drawing/2014/main" id="{1050D318-818A-8011-A243-FB74384DC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0" r="32826" b="-388"/>
          <a:stretch/>
        </p:blipFill>
        <p:spPr>
          <a:xfrm>
            <a:off x="8844338" y="10"/>
            <a:ext cx="3346845" cy="2997789"/>
          </a:xfrm>
          <a:custGeom>
            <a:avLst/>
            <a:gdLst/>
            <a:ahLst/>
            <a:cxnLst/>
            <a:rect l="l" t="t" r="r" b="b"/>
            <a:pathLst>
              <a:path w="3347663" h="2986314">
                <a:moveTo>
                  <a:pt x="458203" y="0"/>
                </a:moveTo>
                <a:lnTo>
                  <a:pt x="3126555" y="0"/>
                </a:lnTo>
                <a:lnTo>
                  <a:pt x="3175466" y="53815"/>
                </a:lnTo>
                <a:cubicBezTo>
                  <a:pt x="3239389" y="131273"/>
                  <a:pt x="3296932" y="214191"/>
                  <a:pt x="3347288" y="301766"/>
                </a:cubicBezTo>
                <a:lnTo>
                  <a:pt x="3347663" y="302487"/>
                </a:lnTo>
                <a:lnTo>
                  <a:pt x="3347663" y="2082469"/>
                </a:lnTo>
                <a:lnTo>
                  <a:pt x="3278648" y="2196072"/>
                </a:lnTo>
                <a:cubicBezTo>
                  <a:pt x="2956544" y="2672847"/>
                  <a:pt x="2411068" y="2986314"/>
                  <a:pt x="1792379" y="2986314"/>
                </a:cubicBezTo>
                <a:cubicBezTo>
                  <a:pt x="802475" y="2986314"/>
                  <a:pt x="0" y="2183839"/>
                  <a:pt x="0" y="1193935"/>
                </a:cubicBezTo>
                <a:cubicBezTo>
                  <a:pt x="0" y="760853"/>
                  <a:pt x="153599" y="363644"/>
                  <a:pt x="409292" y="53815"/>
                </a:cubicBezTo>
                <a:close/>
              </a:path>
            </a:pathLst>
          </a:custGeom>
        </p:spPr>
      </p:pic>
      <p:pic>
        <p:nvPicPr>
          <p:cNvPr id="5" name="Afbeelding 4" descr="Afbeelding met persoon, kleding, passagier, voertuig&#10;&#10;Automatisch gegenereerde beschrijving">
            <a:extLst>
              <a:ext uri="{FF2B5EF4-FFF2-40B4-BE49-F238E27FC236}">
                <a16:creationId xmlns:a16="http://schemas.microsoft.com/office/drawing/2014/main" id="{6010EB46-1368-580F-0765-13BC80696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2" r="4" b="4"/>
          <a:stretch/>
        </p:blipFill>
        <p:spPr>
          <a:xfrm>
            <a:off x="5940224" y="3122839"/>
            <a:ext cx="4783902" cy="3735161"/>
          </a:xfrm>
          <a:custGeom>
            <a:avLst/>
            <a:gdLst/>
            <a:ahLst/>
            <a:cxnLst/>
            <a:rect l="l" t="t" r="r" b="b"/>
            <a:pathLst>
              <a:path w="4783902" h="3735161">
                <a:moveTo>
                  <a:pt x="2391951" y="0"/>
                </a:moveTo>
                <a:cubicBezTo>
                  <a:pt x="3712988" y="0"/>
                  <a:pt x="4783902" y="1070915"/>
                  <a:pt x="4783902" y="2391951"/>
                </a:cubicBezTo>
                <a:cubicBezTo>
                  <a:pt x="4783902" y="2846058"/>
                  <a:pt x="4657359" y="3270609"/>
                  <a:pt x="4437611" y="3632264"/>
                </a:cubicBezTo>
                <a:lnTo>
                  <a:pt x="4370329" y="3735161"/>
                </a:lnTo>
                <a:lnTo>
                  <a:pt x="413573" y="3735161"/>
                </a:lnTo>
                <a:lnTo>
                  <a:pt x="346291" y="3632264"/>
                </a:lnTo>
                <a:cubicBezTo>
                  <a:pt x="126544" y="3270609"/>
                  <a:pt x="0" y="2846058"/>
                  <a:pt x="0" y="2391951"/>
                </a:cubicBezTo>
                <a:cubicBezTo>
                  <a:pt x="0" y="1070915"/>
                  <a:pt x="1070915" y="0"/>
                  <a:pt x="2391951" y="0"/>
                </a:cubicBezTo>
                <a:close/>
              </a:path>
            </a:pathLst>
          </a:custGeom>
        </p:spPr>
      </p:pic>
      <p:grpSp>
        <p:nvGrpSpPr>
          <p:cNvPr id="4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85">
            <a:extLst>
              <a:ext uri="{FF2B5EF4-FFF2-40B4-BE49-F238E27FC236}">
                <a16:creationId xmlns:a16="http://schemas.microsoft.com/office/drawing/2014/main" id="{9D69F773-8C5C-486C-B033-51C7BB3B3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1948534-1A91-4F84-8612-1C2B4C52F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AA3112-9317-4953-B51A-BAD23D7DF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7BE1D1-6120-4115-B796-7DE6B90C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7B0F1BC-B7BD-4C24-84F9-190E76D9E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9CF39A-C85C-4CDA-82E5-A8835E7CA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aphic 185">
            <a:extLst>
              <a:ext uri="{FF2B5EF4-FFF2-40B4-BE49-F238E27FC236}">
                <a16:creationId xmlns:a16="http://schemas.microsoft.com/office/drawing/2014/main" id="{EEC0EF42-FB7F-40F4-9F83-19A3651C7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84508" y="319415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CC34073-7A02-43A0-B4FB-819AC6430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24CA304-6681-4FF9-A857-D79562307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FEDF2-6576-4B8E-81AF-84B914A1F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BE5E56F-A9D6-490C-AD4D-5F1B521A5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7E4C189-B44E-4E1C-B1AF-25081DA3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7B0E8E-1D1E-4BA4-A360-D8A1FF31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2379" y="567802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Afbeelding 5" descr="Afbeelding met persoon, buitenshuis, Menselijk gezicht, glimlach&#10;&#10;Automatisch gegenereerde beschrijving">
            <a:extLst>
              <a:ext uri="{FF2B5EF4-FFF2-40B4-BE49-F238E27FC236}">
                <a16:creationId xmlns:a16="http://schemas.microsoft.com/office/drawing/2014/main" id="{D603744E-2D2A-2184-62B3-95C662AA9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83" y="3795183"/>
            <a:ext cx="2813050" cy="281305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6563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88081105-1C7A-96C6-3C0A-0D17B35B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350" r="-2" b="73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503FA5-BC1C-A77F-B3F8-49AE05E7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What is EEG?</a:t>
            </a:r>
          </a:p>
        </p:txBody>
      </p:sp>
    </p:spTree>
    <p:extLst>
      <p:ext uri="{BB962C8B-B14F-4D97-AF65-F5344CB8AC3E}">
        <p14:creationId xmlns:p14="http://schemas.microsoft.com/office/powerpoint/2010/main" val="376105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362B91-DBDC-D76D-F850-0E70BEAD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The basics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3F8656-C57C-707E-2B6E-8B9234702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err="1">
                <a:ea typeface="+mn-lt"/>
                <a:cs typeface="+mn-lt"/>
              </a:rPr>
              <a:t>E</a:t>
            </a:r>
            <a:r>
              <a:rPr lang="en-US" err="1">
                <a:ea typeface="+mn-lt"/>
                <a:cs typeface="+mn-lt"/>
              </a:rPr>
              <a:t>lectro</a:t>
            </a:r>
            <a:r>
              <a:rPr lang="en-US" b="1" u="sng" err="1">
                <a:ea typeface="+mn-lt"/>
                <a:cs typeface="+mn-lt"/>
              </a:rPr>
              <a:t>E</a:t>
            </a:r>
            <a:r>
              <a:rPr lang="en-US" err="1">
                <a:ea typeface="+mn-lt"/>
                <a:cs typeface="+mn-lt"/>
              </a:rPr>
              <a:t>ncephalo</a:t>
            </a:r>
            <a:r>
              <a:rPr lang="en-US" b="1" u="sng" err="1">
                <a:ea typeface="+mn-lt"/>
                <a:cs typeface="+mn-lt"/>
              </a:rPr>
              <a:t>G</a:t>
            </a:r>
            <a:r>
              <a:rPr lang="en-US" err="1">
                <a:ea typeface="+mn-lt"/>
                <a:cs typeface="+mn-lt"/>
              </a:rPr>
              <a:t>raphy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Electrical brain activity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"Brain waves"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Changes in milliseconds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7" name="Afbeelding 6" descr="EEG (électroencéphalogramme) : définition, comment se déroule l'examen ...">
            <a:extLst>
              <a:ext uri="{FF2B5EF4-FFF2-40B4-BE49-F238E27FC236}">
                <a16:creationId xmlns:a16="http://schemas.microsoft.com/office/drawing/2014/main" id="{007C58CF-F4E7-DED7-8D85-BBE59092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16" y="2787050"/>
            <a:ext cx="7360442" cy="4124508"/>
          </a:xfrm>
          <a:prstGeom prst="rect">
            <a:avLst/>
          </a:prstGeom>
        </p:spPr>
      </p:pic>
      <p:pic>
        <p:nvPicPr>
          <p:cNvPr id="9" name="Afbeelding 8" descr="Afbeelding met tekst, Lettertype, lijn, diagram&#10;&#10;Automatisch gegenereerde beschrijving">
            <a:extLst>
              <a:ext uri="{FF2B5EF4-FFF2-40B4-BE49-F238E27FC236}">
                <a16:creationId xmlns:a16="http://schemas.microsoft.com/office/drawing/2014/main" id="{9CC2406C-460A-DE59-BBFD-A03E6AFE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8348" y="4800835"/>
            <a:ext cx="3742267" cy="201647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1C441FF2-AB20-F77A-12E3-D6B8B38640BC}"/>
              </a:ext>
            </a:extLst>
          </p:cNvPr>
          <p:cNvSpPr txBox="1"/>
          <p:nvPr/>
        </p:nvSpPr>
        <p:spPr>
          <a:xfrm>
            <a:off x="518348" y="7024275"/>
            <a:ext cx="3742267" cy="11053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4"/>
              </a:rPr>
              <a:t>Deze foto</a:t>
            </a:r>
            <a:r>
              <a:rPr lang="en-US"/>
              <a:t> van Onbekende auteur is gelicentieerd onder </a:t>
            </a:r>
            <a:r>
              <a:rPr lang="en-US">
                <a:hlinkClick r:id="rId5"/>
              </a:rPr>
              <a:t>CC BY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2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FD4D7-17E8-5B64-F73A-93B69D43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Background</a:t>
            </a:r>
            <a:endParaRPr lang="nl-NL"/>
          </a:p>
        </p:txBody>
      </p:sp>
      <p:pic>
        <p:nvPicPr>
          <p:cNvPr id="5" name="Afbeelding 4" descr="Brain PNG transparent image download, size: 923x710px">
            <a:extLst>
              <a:ext uri="{FF2B5EF4-FFF2-40B4-BE49-F238E27FC236}">
                <a16:creationId xmlns:a16="http://schemas.microsoft.com/office/drawing/2014/main" id="{7FAA42B6-8D4F-CD62-6302-FE6ED284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" y="3287953"/>
            <a:ext cx="4144588" cy="3181928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ED8FAE0D-7699-05BB-4C9A-4D8EE5FF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err="1">
                <a:cs typeface="Calibri"/>
              </a:rPr>
              <a:t>Let's</a:t>
            </a:r>
            <a:r>
              <a:rPr lang="nl-NL">
                <a:cs typeface="Calibri"/>
              </a:rPr>
              <a:t> zoom in...</a:t>
            </a:r>
            <a:endParaRPr lang="nl-NL"/>
          </a:p>
        </p:txBody>
      </p:sp>
      <p:sp>
        <p:nvSpPr>
          <p:cNvPr id="3" name="Pijl: rechts 2">
            <a:extLst>
              <a:ext uri="{FF2B5EF4-FFF2-40B4-BE49-F238E27FC236}">
                <a16:creationId xmlns:a16="http://schemas.microsoft.com/office/drawing/2014/main" id="{7018E58A-7CF9-35D5-DF6B-7489C9A387EF}"/>
              </a:ext>
            </a:extLst>
          </p:cNvPr>
          <p:cNvSpPr/>
          <p:nvPr/>
        </p:nvSpPr>
        <p:spPr>
          <a:xfrm>
            <a:off x="4217458" y="4826000"/>
            <a:ext cx="920750" cy="698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 descr="Nerve cells (neurons) | MS Trust">
            <a:extLst>
              <a:ext uri="{FF2B5EF4-FFF2-40B4-BE49-F238E27FC236}">
                <a16:creationId xmlns:a16="http://schemas.microsoft.com/office/drawing/2014/main" id="{9B41AE44-BDE5-9096-560E-4193BFCF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0000">
            <a:off x="4794250" y="4079875"/>
            <a:ext cx="3450167" cy="1830916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13DD3306-81A6-6477-654C-EA177320BF3B}"/>
              </a:ext>
            </a:extLst>
          </p:cNvPr>
          <p:cNvSpPr/>
          <p:nvPr/>
        </p:nvSpPr>
        <p:spPr>
          <a:xfrm>
            <a:off x="8112124" y="4825999"/>
            <a:ext cx="920750" cy="6985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ED0E9AB-312C-788A-731D-9C4CCC257E8B}"/>
              </a:ext>
            </a:extLst>
          </p:cNvPr>
          <p:cNvSpPr txBox="1"/>
          <p:nvPr/>
        </p:nvSpPr>
        <p:spPr>
          <a:xfrm>
            <a:off x="1476375" y="6461125"/>
            <a:ext cx="1208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The </a:t>
            </a:r>
            <a:r>
              <a:rPr lang="nl-NL" err="1">
                <a:cs typeface="Calibri"/>
              </a:rPr>
              <a:t>brain</a:t>
            </a:r>
            <a:endParaRPr lang="nl-NL" err="1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2716204-C1F9-E977-3FA8-9EA99777E6D1}"/>
              </a:ext>
            </a:extLst>
          </p:cNvPr>
          <p:cNvSpPr txBox="1"/>
          <p:nvPr/>
        </p:nvSpPr>
        <p:spPr>
          <a:xfrm>
            <a:off x="5318125" y="6471709"/>
            <a:ext cx="2732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>
                <a:cs typeface="Calibri"/>
              </a:rPr>
              <a:t>Neurons (</a:t>
            </a:r>
            <a:r>
              <a:rPr lang="nl-NL" err="1">
                <a:cs typeface="Calibri"/>
              </a:rPr>
              <a:t>brain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cells</a:t>
            </a:r>
            <a:r>
              <a:rPr lang="nl-NL">
                <a:cs typeface="Calibri"/>
              </a:rPr>
              <a:t>)</a:t>
            </a:r>
          </a:p>
        </p:txBody>
      </p:sp>
      <p:pic>
        <p:nvPicPr>
          <p:cNvPr id="10" name="Afbeelding 9" descr="The synapse (article) | Human biology | Khan Academy">
            <a:extLst>
              <a:ext uri="{FF2B5EF4-FFF2-40B4-BE49-F238E27FC236}">
                <a16:creationId xmlns:a16="http://schemas.microsoft.com/office/drawing/2014/main" id="{1974D28D-0D37-863D-07D9-F2501ABB9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729" y="4258205"/>
            <a:ext cx="3677709" cy="2088092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B408F86F-D15B-317B-4A25-41118B149FA9}"/>
              </a:ext>
            </a:extLst>
          </p:cNvPr>
          <p:cNvSpPr txBox="1"/>
          <p:nvPr/>
        </p:nvSpPr>
        <p:spPr>
          <a:xfrm>
            <a:off x="8810625" y="6471709"/>
            <a:ext cx="3695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Synaps – </a:t>
            </a:r>
            <a:r>
              <a:rPr lang="nl-NL" err="1">
                <a:cs typeface="Calibri"/>
              </a:rPr>
              <a:t>connection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between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cells</a:t>
            </a:r>
            <a:endParaRPr lang="nl-NL" err="1"/>
          </a:p>
        </p:txBody>
      </p:sp>
      <p:pic>
        <p:nvPicPr>
          <p:cNvPr id="12" name="Afbeelding 11" descr="Nerve cells (neurons) | MS Trust">
            <a:extLst>
              <a:ext uri="{FF2B5EF4-FFF2-40B4-BE49-F238E27FC236}">
                <a16:creationId xmlns:a16="http://schemas.microsoft.com/office/drawing/2014/main" id="{B3C8D80A-8472-C38B-1AF3-5084E9C5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380000" flipV="1">
            <a:off x="5461781" y="2772770"/>
            <a:ext cx="2455334" cy="131233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B0AB2610-96B8-324F-AEBD-C88BD0C7C4C0}"/>
              </a:ext>
            </a:extLst>
          </p:cNvPr>
          <p:cNvSpPr/>
          <p:nvPr/>
        </p:nvSpPr>
        <p:spPr>
          <a:xfrm>
            <a:off x="11347685" y="4374444"/>
            <a:ext cx="827851" cy="460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127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A4DC-FFB8-8752-2D41-3C0BFD750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909A4-4F7D-336E-29A2-2FF0D722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Background</a:t>
            </a:r>
            <a:endParaRPr lang="nl-NL"/>
          </a:p>
        </p:txBody>
      </p:sp>
      <p:pic>
        <p:nvPicPr>
          <p:cNvPr id="10" name="Afbeelding 9" descr="The synapse (article) | Human biology | Khan Academy">
            <a:extLst>
              <a:ext uri="{FF2B5EF4-FFF2-40B4-BE49-F238E27FC236}">
                <a16:creationId xmlns:a16="http://schemas.microsoft.com/office/drawing/2014/main" id="{54847221-2F48-A325-80CE-C58E11EB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880" y="2706112"/>
            <a:ext cx="6813838" cy="3866668"/>
          </a:xfrm>
          <a:prstGeom prst="rect">
            <a:avLst/>
          </a:prstGeom>
        </p:spPr>
      </p:pic>
      <p:pic>
        <p:nvPicPr>
          <p:cNvPr id="15" name="Afbeelding 14" descr="The synapse (article) | Human biology | Khan Academy">
            <a:extLst>
              <a:ext uri="{FF2B5EF4-FFF2-40B4-BE49-F238E27FC236}">
                <a16:creationId xmlns:a16="http://schemas.microsoft.com/office/drawing/2014/main" id="{B3D204F2-DEEF-F8F5-707E-B877EC18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82" y="540247"/>
            <a:ext cx="6857998" cy="231810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E189EBC8-A071-860B-CDE5-06DECA3D34A5}"/>
              </a:ext>
            </a:extLst>
          </p:cNvPr>
          <p:cNvSpPr txBox="1"/>
          <p:nvPr/>
        </p:nvSpPr>
        <p:spPr>
          <a:xfrm>
            <a:off x="6614584" y="4736042"/>
            <a:ext cx="530436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More 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Calibri Light"/>
              </a:rPr>
              <a:t>neural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 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Calibri Light"/>
              </a:rPr>
              <a:t>activity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 = more 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Calibri Light"/>
              </a:rPr>
              <a:t>electrical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 charges!</a:t>
            </a:r>
            <a:endParaRPr lang="nl-NL">
              <a:cs typeface="Calibri" panose="020F0502020204030204"/>
            </a:endParaRPr>
          </a:p>
          <a:p>
            <a:endParaRPr lang="nl-NL" sz="1600">
              <a:solidFill>
                <a:srgbClr val="000000"/>
              </a:solidFill>
              <a:latin typeface="Calibri Light"/>
              <a:cs typeface="Calibri Light"/>
            </a:endParaRPr>
          </a:p>
          <a:p>
            <a:r>
              <a:rPr lang="nl-NL" sz="1600" err="1">
                <a:solidFill>
                  <a:srgbClr val="000000"/>
                </a:solidFill>
                <a:latin typeface="Calibri Light"/>
                <a:cs typeface="Arial"/>
              </a:rPr>
              <a:t>Thus</a:t>
            </a:r>
            <a:r>
              <a:rPr lang="nl-NL" sz="1600">
                <a:solidFill>
                  <a:srgbClr val="000000"/>
                </a:solidFill>
                <a:latin typeface="Calibri Light"/>
                <a:cs typeface="Arial"/>
              </a:rPr>
              <a:t>: EEG 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Arial"/>
              </a:rPr>
              <a:t>electrodes</a:t>
            </a:r>
            <a:r>
              <a:rPr lang="nl-NL" sz="1600">
                <a:solidFill>
                  <a:srgbClr val="000000"/>
                </a:solidFill>
                <a:latin typeface="Calibri Light"/>
                <a:cs typeface="Arial"/>
              </a:rPr>
              <a:t> 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Arial"/>
              </a:rPr>
              <a:t>detect</a:t>
            </a:r>
            <a:r>
              <a:rPr lang="nl-NL" sz="1600">
                <a:solidFill>
                  <a:srgbClr val="000000"/>
                </a:solidFill>
                <a:latin typeface="Calibri Light"/>
                <a:cs typeface="Arial"/>
              </a:rPr>
              <a:t> 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Arial"/>
              </a:rPr>
              <a:t>synchronous</a:t>
            </a:r>
            <a:r>
              <a:rPr lang="nl-NL" sz="1600">
                <a:solidFill>
                  <a:srgbClr val="000000"/>
                </a:solidFill>
                <a:latin typeface="Calibri Light"/>
                <a:cs typeface="Arial"/>
              </a:rPr>
              <a:t> 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Arial"/>
              </a:rPr>
              <a:t>electrical</a:t>
            </a:r>
            <a:r>
              <a:rPr lang="nl-NL" sz="1600">
                <a:solidFill>
                  <a:srgbClr val="000000"/>
                </a:solidFill>
                <a:latin typeface="Calibri Light"/>
                <a:cs typeface="Arial"/>
              </a:rPr>
              <a:t> charges of 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Arial"/>
              </a:rPr>
              <a:t>groups</a:t>
            </a:r>
            <a:r>
              <a:rPr lang="nl-NL" sz="1600">
                <a:solidFill>
                  <a:srgbClr val="000000"/>
                </a:solidFill>
                <a:latin typeface="Calibri Light"/>
                <a:cs typeface="Arial"/>
              </a:rPr>
              <a:t> of neurons...</a:t>
            </a:r>
            <a:endParaRPr lang="nl-NL"/>
          </a:p>
          <a:p>
            <a:endParaRPr lang="nl-NL" sz="1600">
              <a:solidFill>
                <a:srgbClr val="000000"/>
              </a:solidFill>
              <a:latin typeface="Calibri Light"/>
              <a:cs typeface="Arial"/>
            </a:endParaRPr>
          </a:p>
          <a:p>
            <a:r>
              <a:rPr lang="nl-NL" sz="1600" err="1">
                <a:solidFill>
                  <a:srgbClr val="000000"/>
                </a:solidFill>
                <a:latin typeface="Calibri Light"/>
                <a:cs typeface="Calibri Light"/>
              </a:rPr>
              <a:t>Your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 </a:t>
            </a:r>
            <a:r>
              <a:rPr lang="nl-NL" sz="1600" b="1" err="1">
                <a:solidFill>
                  <a:srgbClr val="000000"/>
                </a:solidFill>
                <a:latin typeface="Calibri Light"/>
                <a:cs typeface="Calibri Light"/>
              </a:rPr>
              <a:t>brain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 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Calibri Light"/>
              </a:rPr>
              <a:t>generates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 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Calibri Light"/>
              </a:rPr>
              <a:t>enough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 </a:t>
            </a:r>
            <a:r>
              <a:rPr lang="nl-NL" sz="1600" b="1" err="1">
                <a:solidFill>
                  <a:srgbClr val="000000"/>
                </a:solidFill>
                <a:latin typeface="Calibri Light"/>
                <a:cs typeface="Calibri Light"/>
              </a:rPr>
              <a:t>electricity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 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Calibri Light"/>
              </a:rPr>
              <a:t>to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 power a </a:t>
            </a:r>
            <a:r>
              <a:rPr lang="nl-NL" sz="1600" err="1">
                <a:solidFill>
                  <a:srgbClr val="000000"/>
                </a:solidFill>
                <a:latin typeface="Calibri Light"/>
                <a:cs typeface="Calibri Light"/>
              </a:rPr>
              <a:t>lightbulb</a:t>
            </a:r>
            <a:r>
              <a:rPr lang="nl-NL" sz="1600">
                <a:solidFill>
                  <a:srgbClr val="000000"/>
                </a:solidFill>
                <a:latin typeface="Calibri Light"/>
                <a:cs typeface="Calibri Light"/>
              </a:rPr>
              <a:t>!</a:t>
            </a:r>
            <a:endParaRPr lang="nl-NL"/>
          </a:p>
          <a:p>
            <a:endParaRPr lang="nl-NL" sz="1600">
              <a:solidFill>
                <a:srgbClr val="000000"/>
              </a:solidFill>
              <a:latin typeface="Calibri Light"/>
              <a:cs typeface="Arial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7A89B52-046B-4F03-5185-DBA4B44131D6}"/>
              </a:ext>
            </a:extLst>
          </p:cNvPr>
          <p:cNvSpPr txBox="1"/>
          <p:nvPr/>
        </p:nvSpPr>
        <p:spPr>
          <a:xfrm>
            <a:off x="5063836" y="3789218"/>
            <a:ext cx="5694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Release of neurotransmitters, </a:t>
            </a:r>
            <a:r>
              <a:rPr lang="nl-NL" err="1">
                <a:cs typeface="Calibri"/>
              </a:rPr>
              <a:t>such</a:t>
            </a:r>
            <a:r>
              <a:rPr lang="nl-NL">
                <a:cs typeface="Calibri"/>
              </a:rPr>
              <a:t> as dopamine!</a:t>
            </a:r>
            <a:endParaRPr lang="nl-NL"/>
          </a:p>
        </p:txBody>
      </p: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5BEB161B-3592-B494-F0E5-A25A0CA76B34}"/>
              </a:ext>
            </a:extLst>
          </p:cNvPr>
          <p:cNvCxnSpPr/>
          <p:nvPr/>
        </p:nvCxnSpPr>
        <p:spPr>
          <a:xfrm flipV="1">
            <a:off x="4022149" y="4209184"/>
            <a:ext cx="1413163" cy="415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C46F743-8F5B-F9BE-2ECF-F70A687BF1B1}"/>
              </a:ext>
            </a:extLst>
          </p:cNvPr>
          <p:cNvSpPr/>
          <p:nvPr/>
        </p:nvSpPr>
        <p:spPr>
          <a:xfrm>
            <a:off x="4426323" y="2913528"/>
            <a:ext cx="1649505" cy="699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Exploring Brain Waves:  A Practical Workshop on the Fundamentals of EEG Data Collection and Visualization</vt:lpstr>
      <vt:lpstr>PowerPoint Presentation</vt:lpstr>
      <vt:lpstr>Today's schedule:</vt:lpstr>
      <vt:lpstr>Ali  Mousavi smousavi@uvt.nl</vt:lpstr>
      <vt:lpstr>Evy  van Weelden e.vanweelden@uvt.nl</vt:lpstr>
      <vt:lpstr>What is EEG?</vt:lpstr>
      <vt:lpstr>The basics</vt:lpstr>
      <vt:lpstr>Background</vt:lpstr>
      <vt:lpstr>Background</vt:lpstr>
      <vt:lpstr>Background</vt:lpstr>
      <vt:lpstr>Interpretation of EEG signals</vt:lpstr>
      <vt:lpstr>PowerPoint Presentation</vt:lpstr>
      <vt:lpstr>Interpretation of EEG signals</vt:lpstr>
      <vt:lpstr>Interpretation of EEG signals</vt:lpstr>
      <vt:lpstr>Interpretation of EEG signals</vt:lpstr>
      <vt:lpstr>Purposes</vt:lpstr>
      <vt:lpstr>Examples ...</vt:lpstr>
      <vt:lpstr>PowerPoint Presentation</vt:lpstr>
      <vt:lpstr> Intro to the  recording environment  (Simulink)</vt:lpstr>
      <vt:lpstr>Things to know before recording</vt:lpstr>
      <vt:lpstr>Things to know before recording</vt:lpstr>
      <vt:lpstr>Things to know before recording</vt:lpstr>
      <vt:lpstr>Things to know before recording</vt:lpstr>
      <vt:lpstr>Things to know before recording</vt:lpstr>
      <vt:lpstr>Things to know before recording</vt:lpstr>
      <vt:lpstr>Things to know before recording</vt:lpstr>
      <vt:lpstr>Things to know before recording</vt:lpstr>
      <vt:lpstr>EEG Recording Environment</vt:lpstr>
      <vt:lpstr>EEG Recording Environment </vt:lpstr>
      <vt:lpstr>Configuration settings </vt:lpstr>
      <vt:lpstr>Reference and Ground</vt:lpstr>
      <vt:lpstr>EEG prep + Practical</vt:lpstr>
      <vt:lpstr>ERP experiment</vt:lpstr>
      <vt:lpstr>Data analysis</vt:lpstr>
      <vt:lpstr>Installing and starting EEGlab</vt:lpstr>
      <vt:lpstr>Outline (It will be projected on the screen while we do it)</vt:lpstr>
      <vt:lpstr>Filtering</vt:lpstr>
      <vt:lpstr>ICA (independent component analysis) </vt:lpstr>
      <vt:lpstr>ICA (independent component analysis) </vt:lpstr>
      <vt:lpstr>Time visualization features</vt:lpstr>
      <vt:lpstr>Frequency visualization features</vt:lpstr>
      <vt:lpstr>ERP</vt:lpstr>
      <vt:lpstr>References</vt:lpstr>
      <vt:lpstr>And our special thanks to those who contributed to making this workshop possible: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Faezeh Pour Hashemi</dc:creator>
  <cp:revision>1</cp:revision>
  <dcterms:created xsi:type="dcterms:W3CDTF">2023-11-08T19:41:08Z</dcterms:created>
  <dcterms:modified xsi:type="dcterms:W3CDTF">2024-01-26T11:28:36Z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9f4804-9ab0-4527-a877-f7a87100f5fc_Enabled">
    <vt:lpwstr>true</vt:lpwstr>
  </property>
  <property fmtid="{D5CDD505-2E9C-101B-9397-08002B2CF9AE}" pid="3" name="MSIP_Label_b29f4804-9ab0-4527-a877-f7a87100f5fc_SetDate">
    <vt:lpwstr>2023-11-08T21:00:21Z</vt:lpwstr>
  </property>
  <property fmtid="{D5CDD505-2E9C-101B-9397-08002B2CF9AE}" pid="4" name="MSIP_Label_b29f4804-9ab0-4527-a877-f7a87100f5fc_Method">
    <vt:lpwstr>Standard</vt:lpwstr>
  </property>
  <property fmtid="{D5CDD505-2E9C-101B-9397-08002B2CF9AE}" pid="5" name="MSIP_Label_b29f4804-9ab0-4527-a877-f7a87100f5fc_Name">
    <vt:lpwstr>General</vt:lpwstr>
  </property>
  <property fmtid="{D5CDD505-2E9C-101B-9397-08002B2CF9AE}" pid="6" name="MSIP_Label_b29f4804-9ab0-4527-a877-f7a87100f5fc_SiteId">
    <vt:lpwstr>7a5561df-6599-4898-8a20-cce41db3b44f</vt:lpwstr>
  </property>
  <property fmtid="{D5CDD505-2E9C-101B-9397-08002B2CF9AE}" pid="7" name="MSIP_Label_b29f4804-9ab0-4527-a877-f7a87100f5fc_ActionId">
    <vt:lpwstr>691e2fbe-d03d-4eca-9672-74ea2029bff0</vt:lpwstr>
  </property>
  <property fmtid="{D5CDD505-2E9C-101B-9397-08002B2CF9AE}" pid="8" name="MSIP_Label_b29f4804-9ab0-4527-a877-f7a87100f5fc_ContentBits">
    <vt:lpwstr>0</vt:lpwstr>
  </property>
</Properties>
</file>